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8"/>
  </p:notesMasterIdLst>
  <p:handoutMasterIdLst>
    <p:handoutMasterId r:id="rId29"/>
  </p:handoutMasterIdLst>
  <p:sldIdLst>
    <p:sldId id="626" r:id="rId5"/>
    <p:sldId id="669" r:id="rId6"/>
    <p:sldId id="419" r:id="rId7"/>
    <p:sldId id="420" r:id="rId8"/>
    <p:sldId id="421" r:id="rId9"/>
    <p:sldId id="422" r:id="rId10"/>
    <p:sldId id="423" r:id="rId11"/>
    <p:sldId id="424" r:id="rId12"/>
    <p:sldId id="425" r:id="rId13"/>
    <p:sldId id="426" r:id="rId14"/>
    <p:sldId id="427" r:id="rId15"/>
    <p:sldId id="428" r:id="rId16"/>
    <p:sldId id="429" r:id="rId17"/>
    <p:sldId id="430" r:id="rId18"/>
    <p:sldId id="431" r:id="rId19"/>
    <p:sldId id="432" r:id="rId20"/>
    <p:sldId id="433" r:id="rId21"/>
    <p:sldId id="434" r:id="rId22"/>
    <p:sldId id="435" r:id="rId23"/>
    <p:sldId id="436" r:id="rId24"/>
    <p:sldId id="437" r:id="rId25"/>
    <p:sldId id="670" r:id="rId26"/>
    <p:sldId id="67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3F9F40-EC32-4518-9BCC-8F3F79C44C0A}" v="87" dt="2018-08-27T18:51:26.3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ED3F9F40-EC32-4518-9BCC-8F3F79C44C0A}"/>
    <pc:docChg chg="delSld">
      <pc:chgData name="Becky Mann" userId="eb467d60-cff5-406f-b4ef-6c0aacb48478" providerId="ADAL" clId="{ED3F9F40-EC32-4518-9BCC-8F3F79C44C0A}" dt="2018-08-27T18:51:26.388" v="86" actId="2696"/>
      <pc:docMkLst>
        <pc:docMk/>
      </pc:docMkLst>
      <pc:sldChg chg="del">
        <pc:chgData name="Becky Mann" userId="eb467d60-cff5-406f-b4ef-6c0aacb48478" providerId="ADAL" clId="{ED3F9F40-EC32-4518-9BCC-8F3F79C44C0A}" dt="2018-08-27T18:51:14.482" v="2" actId="2696"/>
        <pc:sldMkLst>
          <pc:docMk/>
          <pc:sldMk cId="100985728" sldId="383"/>
        </pc:sldMkLst>
      </pc:sldChg>
      <pc:sldChg chg="del">
        <pc:chgData name="Becky Mann" userId="eb467d60-cff5-406f-b4ef-6c0aacb48478" providerId="ADAL" clId="{ED3F9F40-EC32-4518-9BCC-8F3F79C44C0A}" dt="2018-08-27T18:51:14.495" v="3" actId="2696"/>
        <pc:sldMkLst>
          <pc:docMk/>
          <pc:sldMk cId="2414047224" sldId="384"/>
        </pc:sldMkLst>
      </pc:sldChg>
      <pc:sldChg chg="del">
        <pc:chgData name="Becky Mann" userId="eb467d60-cff5-406f-b4ef-6c0aacb48478" providerId="ADAL" clId="{ED3F9F40-EC32-4518-9BCC-8F3F79C44C0A}" dt="2018-08-27T18:51:14.507" v="4" actId="2696"/>
        <pc:sldMkLst>
          <pc:docMk/>
          <pc:sldMk cId="403897518" sldId="385"/>
        </pc:sldMkLst>
      </pc:sldChg>
      <pc:sldChg chg="del">
        <pc:chgData name="Becky Mann" userId="eb467d60-cff5-406f-b4ef-6c0aacb48478" providerId="ADAL" clId="{ED3F9F40-EC32-4518-9BCC-8F3F79C44C0A}" dt="2018-08-27T18:51:14.527" v="5" actId="2696"/>
        <pc:sldMkLst>
          <pc:docMk/>
          <pc:sldMk cId="3839513269" sldId="386"/>
        </pc:sldMkLst>
      </pc:sldChg>
      <pc:sldChg chg="del">
        <pc:chgData name="Becky Mann" userId="eb467d60-cff5-406f-b4ef-6c0aacb48478" providerId="ADAL" clId="{ED3F9F40-EC32-4518-9BCC-8F3F79C44C0A}" dt="2018-08-27T18:51:14.573" v="8" actId="2696"/>
        <pc:sldMkLst>
          <pc:docMk/>
          <pc:sldMk cId="580810785" sldId="387"/>
        </pc:sldMkLst>
      </pc:sldChg>
      <pc:sldChg chg="del">
        <pc:chgData name="Becky Mann" userId="eb467d60-cff5-406f-b4ef-6c0aacb48478" providerId="ADAL" clId="{ED3F9F40-EC32-4518-9BCC-8F3F79C44C0A}" dt="2018-08-27T18:51:14.544" v="6" actId="2696"/>
        <pc:sldMkLst>
          <pc:docMk/>
          <pc:sldMk cId="3276670665" sldId="388"/>
        </pc:sldMkLst>
      </pc:sldChg>
      <pc:sldChg chg="del">
        <pc:chgData name="Becky Mann" userId="eb467d60-cff5-406f-b4ef-6c0aacb48478" providerId="ADAL" clId="{ED3F9F40-EC32-4518-9BCC-8F3F79C44C0A}" dt="2018-08-27T18:51:14.556" v="7" actId="2696"/>
        <pc:sldMkLst>
          <pc:docMk/>
          <pc:sldMk cId="1526239067" sldId="389"/>
        </pc:sldMkLst>
      </pc:sldChg>
      <pc:sldChg chg="del">
        <pc:chgData name="Becky Mann" userId="eb467d60-cff5-406f-b4ef-6c0aacb48478" providerId="ADAL" clId="{ED3F9F40-EC32-4518-9BCC-8F3F79C44C0A}" dt="2018-08-27T18:51:14.587" v="9" actId="2696"/>
        <pc:sldMkLst>
          <pc:docMk/>
          <pc:sldMk cId="1668048944" sldId="390"/>
        </pc:sldMkLst>
      </pc:sldChg>
      <pc:sldChg chg="del">
        <pc:chgData name="Becky Mann" userId="eb467d60-cff5-406f-b4ef-6c0aacb48478" providerId="ADAL" clId="{ED3F9F40-EC32-4518-9BCC-8F3F79C44C0A}" dt="2018-08-27T18:51:14.604" v="10" actId="2696"/>
        <pc:sldMkLst>
          <pc:docMk/>
          <pc:sldMk cId="3069969971" sldId="391"/>
        </pc:sldMkLst>
      </pc:sldChg>
      <pc:sldChg chg="del">
        <pc:chgData name="Becky Mann" userId="eb467d60-cff5-406f-b4ef-6c0aacb48478" providerId="ADAL" clId="{ED3F9F40-EC32-4518-9BCC-8F3F79C44C0A}" dt="2018-08-27T18:51:14.631" v="11" actId="2696"/>
        <pc:sldMkLst>
          <pc:docMk/>
          <pc:sldMk cId="3666778671" sldId="392"/>
        </pc:sldMkLst>
      </pc:sldChg>
      <pc:sldChg chg="del">
        <pc:chgData name="Becky Mann" userId="eb467d60-cff5-406f-b4ef-6c0aacb48478" providerId="ADAL" clId="{ED3F9F40-EC32-4518-9BCC-8F3F79C44C0A}" dt="2018-08-27T18:51:14.645" v="12" actId="2696"/>
        <pc:sldMkLst>
          <pc:docMk/>
          <pc:sldMk cId="653740224" sldId="394"/>
        </pc:sldMkLst>
      </pc:sldChg>
      <pc:sldChg chg="del">
        <pc:chgData name="Becky Mann" userId="eb467d60-cff5-406f-b4ef-6c0aacb48478" providerId="ADAL" clId="{ED3F9F40-EC32-4518-9BCC-8F3F79C44C0A}" dt="2018-08-27T18:51:14.667" v="13" actId="2696"/>
        <pc:sldMkLst>
          <pc:docMk/>
          <pc:sldMk cId="3811986630" sldId="395"/>
        </pc:sldMkLst>
      </pc:sldChg>
      <pc:sldChg chg="del">
        <pc:chgData name="Becky Mann" userId="eb467d60-cff5-406f-b4ef-6c0aacb48478" providerId="ADAL" clId="{ED3F9F40-EC32-4518-9BCC-8F3F79C44C0A}" dt="2018-08-27T18:51:14.682" v="14" actId="2696"/>
        <pc:sldMkLst>
          <pc:docMk/>
          <pc:sldMk cId="4252619422" sldId="396"/>
        </pc:sldMkLst>
      </pc:sldChg>
      <pc:sldChg chg="del">
        <pc:chgData name="Becky Mann" userId="eb467d60-cff5-406f-b4ef-6c0aacb48478" providerId="ADAL" clId="{ED3F9F40-EC32-4518-9BCC-8F3F79C44C0A}" dt="2018-08-27T18:51:14.697" v="15" actId="2696"/>
        <pc:sldMkLst>
          <pc:docMk/>
          <pc:sldMk cId="218590653" sldId="397"/>
        </pc:sldMkLst>
      </pc:sldChg>
      <pc:sldChg chg="del">
        <pc:chgData name="Becky Mann" userId="eb467d60-cff5-406f-b4ef-6c0aacb48478" providerId="ADAL" clId="{ED3F9F40-EC32-4518-9BCC-8F3F79C44C0A}" dt="2018-08-27T18:51:14.712" v="16" actId="2696"/>
        <pc:sldMkLst>
          <pc:docMk/>
          <pc:sldMk cId="3952487807" sldId="398"/>
        </pc:sldMkLst>
      </pc:sldChg>
      <pc:sldChg chg="del">
        <pc:chgData name="Becky Mann" userId="eb467d60-cff5-406f-b4ef-6c0aacb48478" providerId="ADAL" clId="{ED3F9F40-EC32-4518-9BCC-8F3F79C44C0A}" dt="2018-08-27T18:51:14.726" v="17" actId="2696"/>
        <pc:sldMkLst>
          <pc:docMk/>
          <pc:sldMk cId="1426532044" sldId="399"/>
        </pc:sldMkLst>
      </pc:sldChg>
      <pc:sldChg chg="del">
        <pc:chgData name="Becky Mann" userId="eb467d60-cff5-406f-b4ef-6c0aacb48478" providerId="ADAL" clId="{ED3F9F40-EC32-4518-9BCC-8F3F79C44C0A}" dt="2018-08-27T18:51:14.754" v="18" actId="2696"/>
        <pc:sldMkLst>
          <pc:docMk/>
          <pc:sldMk cId="1493777223" sldId="400"/>
        </pc:sldMkLst>
      </pc:sldChg>
      <pc:sldChg chg="del">
        <pc:chgData name="Becky Mann" userId="eb467d60-cff5-406f-b4ef-6c0aacb48478" providerId="ADAL" clId="{ED3F9F40-EC32-4518-9BCC-8F3F79C44C0A}" dt="2018-08-27T18:51:14.829" v="23" actId="2696"/>
        <pc:sldMkLst>
          <pc:docMk/>
          <pc:sldMk cId="2133058261" sldId="401"/>
        </pc:sldMkLst>
      </pc:sldChg>
      <pc:sldChg chg="del">
        <pc:chgData name="Becky Mann" userId="eb467d60-cff5-406f-b4ef-6c0aacb48478" providerId="ADAL" clId="{ED3F9F40-EC32-4518-9BCC-8F3F79C44C0A}" dt="2018-08-27T18:51:14.845" v="24" actId="2696"/>
        <pc:sldMkLst>
          <pc:docMk/>
          <pc:sldMk cId="549680128" sldId="402"/>
        </pc:sldMkLst>
      </pc:sldChg>
      <pc:sldChg chg="del">
        <pc:chgData name="Becky Mann" userId="eb467d60-cff5-406f-b4ef-6c0aacb48478" providerId="ADAL" clId="{ED3F9F40-EC32-4518-9BCC-8F3F79C44C0A}" dt="2018-08-27T18:51:14.861" v="25" actId="2696"/>
        <pc:sldMkLst>
          <pc:docMk/>
          <pc:sldMk cId="1052748168" sldId="403"/>
        </pc:sldMkLst>
      </pc:sldChg>
      <pc:sldChg chg="del">
        <pc:chgData name="Becky Mann" userId="eb467d60-cff5-406f-b4ef-6c0aacb48478" providerId="ADAL" clId="{ED3F9F40-EC32-4518-9BCC-8F3F79C44C0A}" dt="2018-08-27T18:51:14.875" v="26" actId="2696"/>
        <pc:sldMkLst>
          <pc:docMk/>
          <pc:sldMk cId="1528606139" sldId="404"/>
        </pc:sldMkLst>
      </pc:sldChg>
      <pc:sldChg chg="del">
        <pc:chgData name="Becky Mann" userId="eb467d60-cff5-406f-b4ef-6c0aacb48478" providerId="ADAL" clId="{ED3F9F40-EC32-4518-9BCC-8F3F79C44C0A}" dt="2018-08-27T18:51:14.893" v="27" actId="2696"/>
        <pc:sldMkLst>
          <pc:docMk/>
          <pc:sldMk cId="2725679034" sldId="405"/>
        </pc:sldMkLst>
      </pc:sldChg>
      <pc:sldChg chg="del">
        <pc:chgData name="Becky Mann" userId="eb467d60-cff5-406f-b4ef-6c0aacb48478" providerId="ADAL" clId="{ED3F9F40-EC32-4518-9BCC-8F3F79C44C0A}" dt="2018-08-27T18:51:14.912" v="28" actId="2696"/>
        <pc:sldMkLst>
          <pc:docMk/>
          <pc:sldMk cId="1676435428" sldId="406"/>
        </pc:sldMkLst>
      </pc:sldChg>
      <pc:sldChg chg="del">
        <pc:chgData name="Becky Mann" userId="eb467d60-cff5-406f-b4ef-6c0aacb48478" providerId="ADAL" clId="{ED3F9F40-EC32-4518-9BCC-8F3F79C44C0A}" dt="2018-08-27T18:51:14.929" v="29" actId="2696"/>
        <pc:sldMkLst>
          <pc:docMk/>
          <pc:sldMk cId="1588431064" sldId="407"/>
        </pc:sldMkLst>
      </pc:sldChg>
      <pc:sldChg chg="del">
        <pc:chgData name="Becky Mann" userId="eb467d60-cff5-406f-b4ef-6c0aacb48478" providerId="ADAL" clId="{ED3F9F40-EC32-4518-9BCC-8F3F79C44C0A}" dt="2018-08-27T18:51:14.947" v="30" actId="2696"/>
        <pc:sldMkLst>
          <pc:docMk/>
          <pc:sldMk cId="213056216" sldId="408"/>
        </pc:sldMkLst>
      </pc:sldChg>
      <pc:sldChg chg="del">
        <pc:chgData name="Becky Mann" userId="eb467d60-cff5-406f-b4ef-6c0aacb48478" providerId="ADAL" clId="{ED3F9F40-EC32-4518-9BCC-8F3F79C44C0A}" dt="2018-08-27T18:51:14.962" v="31" actId="2696"/>
        <pc:sldMkLst>
          <pc:docMk/>
          <pc:sldMk cId="2165304213" sldId="409"/>
        </pc:sldMkLst>
      </pc:sldChg>
      <pc:sldChg chg="del">
        <pc:chgData name="Becky Mann" userId="eb467d60-cff5-406f-b4ef-6c0aacb48478" providerId="ADAL" clId="{ED3F9F40-EC32-4518-9BCC-8F3F79C44C0A}" dt="2018-08-27T18:51:14.979" v="32" actId="2696"/>
        <pc:sldMkLst>
          <pc:docMk/>
          <pc:sldMk cId="1333485679" sldId="410"/>
        </pc:sldMkLst>
      </pc:sldChg>
      <pc:sldChg chg="del">
        <pc:chgData name="Becky Mann" userId="eb467d60-cff5-406f-b4ef-6c0aacb48478" providerId="ADAL" clId="{ED3F9F40-EC32-4518-9BCC-8F3F79C44C0A}" dt="2018-08-27T18:51:14.994" v="33" actId="2696"/>
        <pc:sldMkLst>
          <pc:docMk/>
          <pc:sldMk cId="1966783635" sldId="411"/>
        </pc:sldMkLst>
      </pc:sldChg>
      <pc:sldChg chg="del">
        <pc:chgData name="Becky Mann" userId="eb467d60-cff5-406f-b4ef-6c0aacb48478" providerId="ADAL" clId="{ED3F9F40-EC32-4518-9BCC-8F3F79C44C0A}" dt="2018-08-27T18:51:15.005" v="34" actId="2696"/>
        <pc:sldMkLst>
          <pc:docMk/>
          <pc:sldMk cId="2439636304" sldId="412"/>
        </pc:sldMkLst>
      </pc:sldChg>
      <pc:sldChg chg="del">
        <pc:chgData name="Becky Mann" userId="eb467d60-cff5-406f-b4ef-6c0aacb48478" providerId="ADAL" clId="{ED3F9F40-EC32-4518-9BCC-8F3F79C44C0A}" dt="2018-08-27T18:51:15.020" v="35" actId="2696"/>
        <pc:sldMkLst>
          <pc:docMk/>
          <pc:sldMk cId="3067068883" sldId="413"/>
        </pc:sldMkLst>
      </pc:sldChg>
      <pc:sldChg chg="del">
        <pc:chgData name="Becky Mann" userId="eb467d60-cff5-406f-b4ef-6c0aacb48478" providerId="ADAL" clId="{ED3F9F40-EC32-4518-9BCC-8F3F79C44C0A}" dt="2018-08-27T18:51:15.034" v="36" actId="2696"/>
        <pc:sldMkLst>
          <pc:docMk/>
          <pc:sldMk cId="3735779870" sldId="414"/>
        </pc:sldMkLst>
      </pc:sldChg>
      <pc:sldChg chg="del">
        <pc:chgData name="Becky Mann" userId="eb467d60-cff5-406f-b4ef-6c0aacb48478" providerId="ADAL" clId="{ED3F9F40-EC32-4518-9BCC-8F3F79C44C0A}" dt="2018-08-27T18:51:15.048" v="37" actId="2696"/>
        <pc:sldMkLst>
          <pc:docMk/>
          <pc:sldMk cId="3840062188" sldId="415"/>
        </pc:sldMkLst>
      </pc:sldChg>
      <pc:sldChg chg="del">
        <pc:chgData name="Becky Mann" userId="eb467d60-cff5-406f-b4ef-6c0aacb48478" providerId="ADAL" clId="{ED3F9F40-EC32-4518-9BCC-8F3F79C44C0A}" dt="2018-08-27T18:51:15.064" v="38" actId="2696"/>
        <pc:sldMkLst>
          <pc:docMk/>
          <pc:sldMk cId="2231767421" sldId="416"/>
        </pc:sldMkLst>
      </pc:sldChg>
      <pc:sldChg chg="del">
        <pc:chgData name="Becky Mann" userId="eb467d60-cff5-406f-b4ef-6c0aacb48478" providerId="ADAL" clId="{ED3F9F40-EC32-4518-9BCC-8F3F79C44C0A}" dt="2018-08-27T18:51:15.079" v="39" actId="2696"/>
        <pc:sldMkLst>
          <pc:docMk/>
          <pc:sldMk cId="1173372153" sldId="417"/>
        </pc:sldMkLst>
      </pc:sldChg>
      <pc:sldChg chg="del">
        <pc:chgData name="Becky Mann" userId="eb467d60-cff5-406f-b4ef-6c0aacb48478" providerId="ADAL" clId="{ED3F9F40-EC32-4518-9BCC-8F3F79C44C0A}" dt="2018-08-27T18:51:15.103" v="40" actId="2696"/>
        <pc:sldMkLst>
          <pc:docMk/>
          <pc:sldMk cId="4252594330" sldId="418"/>
        </pc:sldMkLst>
      </pc:sldChg>
      <pc:sldChg chg="del">
        <pc:chgData name="Becky Mann" userId="eb467d60-cff5-406f-b4ef-6c0aacb48478" providerId="ADAL" clId="{ED3F9F40-EC32-4518-9BCC-8F3F79C44C0A}" dt="2018-08-27T18:51:25.527" v="45" actId="2696"/>
        <pc:sldMkLst>
          <pc:docMk/>
          <pc:sldMk cId="2264035688" sldId="438"/>
        </pc:sldMkLst>
      </pc:sldChg>
      <pc:sldChg chg="del">
        <pc:chgData name="Becky Mann" userId="eb467d60-cff5-406f-b4ef-6c0aacb48478" providerId="ADAL" clId="{ED3F9F40-EC32-4518-9BCC-8F3F79C44C0A}" dt="2018-08-27T18:51:25.545" v="46" actId="2696"/>
        <pc:sldMkLst>
          <pc:docMk/>
          <pc:sldMk cId="2575336051" sldId="439"/>
        </pc:sldMkLst>
      </pc:sldChg>
      <pc:sldChg chg="del">
        <pc:chgData name="Becky Mann" userId="eb467d60-cff5-406f-b4ef-6c0aacb48478" providerId="ADAL" clId="{ED3F9F40-EC32-4518-9BCC-8F3F79C44C0A}" dt="2018-08-27T18:51:25.558" v="47" actId="2696"/>
        <pc:sldMkLst>
          <pc:docMk/>
          <pc:sldMk cId="3671239402" sldId="440"/>
        </pc:sldMkLst>
      </pc:sldChg>
      <pc:sldChg chg="del">
        <pc:chgData name="Becky Mann" userId="eb467d60-cff5-406f-b4ef-6c0aacb48478" providerId="ADAL" clId="{ED3F9F40-EC32-4518-9BCC-8F3F79C44C0A}" dt="2018-08-27T18:51:25.575" v="48" actId="2696"/>
        <pc:sldMkLst>
          <pc:docMk/>
          <pc:sldMk cId="2991938536" sldId="441"/>
        </pc:sldMkLst>
      </pc:sldChg>
      <pc:sldChg chg="del">
        <pc:chgData name="Becky Mann" userId="eb467d60-cff5-406f-b4ef-6c0aacb48478" providerId="ADAL" clId="{ED3F9F40-EC32-4518-9BCC-8F3F79C44C0A}" dt="2018-08-27T18:51:25.607" v="50" actId="2696"/>
        <pc:sldMkLst>
          <pc:docMk/>
          <pc:sldMk cId="3535044267" sldId="442"/>
        </pc:sldMkLst>
      </pc:sldChg>
      <pc:sldChg chg="del">
        <pc:chgData name="Becky Mann" userId="eb467d60-cff5-406f-b4ef-6c0aacb48478" providerId="ADAL" clId="{ED3F9F40-EC32-4518-9BCC-8F3F79C44C0A}" dt="2018-08-27T18:51:25.656" v="52" actId="2696"/>
        <pc:sldMkLst>
          <pc:docMk/>
          <pc:sldMk cId="208215056" sldId="443"/>
        </pc:sldMkLst>
      </pc:sldChg>
      <pc:sldChg chg="del">
        <pc:chgData name="Becky Mann" userId="eb467d60-cff5-406f-b4ef-6c0aacb48478" providerId="ADAL" clId="{ED3F9F40-EC32-4518-9BCC-8F3F79C44C0A}" dt="2018-08-27T18:51:25.592" v="49" actId="2696"/>
        <pc:sldMkLst>
          <pc:docMk/>
          <pc:sldMk cId="1442046283" sldId="444"/>
        </pc:sldMkLst>
      </pc:sldChg>
      <pc:sldChg chg="del">
        <pc:chgData name="Becky Mann" userId="eb467d60-cff5-406f-b4ef-6c0aacb48478" providerId="ADAL" clId="{ED3F9F40-EC32-4518-9BCC-8F3F79C44C0A}" dt="2018-08-27T18:51:25.628" v="51" actId="2696"/>
        <pc:sldMkLst>
          <pc:docMk/>
          <pc:sldMk cId="2357951715" sldId="445"/>
        </pc:sldMkLst>
      </pc:sldChg>
      <pc:sldChg chg="del">
        <pc:chgData name="Becky Mann" userId="eb467d60-cff5-406f-b4ef-6c0aacb48478" providerId="ADAL" clId="{ED3F9F40-EC32-4518-9BCC-8F3F79C44C0A}" dt="2018-08-27T18:51:25.734" v="57" actId="2696"/>
        <pc:sldMkLst>
          <pc:docMk/>
          <pc:sldMk cId="3533882879" sldId="446"/>
        </pc:sldMkLst>
      </pc:sldChg>
      <pc:sldChg chg="del">
        <pc:chgData name="Becky Mann" userId="eb467d60-cff5-406f-b4ef-6c0aacb48478" providerId="ADAL" clId="{ED3F9F40-EC32-4518-9BCC-8F3F79C44C0A}" dt="2018-08-27T18:51:25.757" v="58" actId="2696"/>
        <pc:sldMkLst>
          <pc:docMk/>
          <pc:sldMk cId="2936844462" sldId="447"/>
        </pc:sldMkLst>
      </pc:sldChg>
      <pc:sldChg chg="del">
        <pc:chgData name="Becky Mann" userId="eb467d60-cff5-406f-b4ef-6c0aacb48478" providerId="ADAL" clId="{ED3F9F40-EC32-4518-9BCC-8F3F79C44C0A}" dt="2018-08-27T18:51:25.774" v="59" actId="2696"/>
        <pc:sldMkLst>
          <pc:docMk/>
          <pc:sldMk cId="2256716733" sldId="448"/>
        </pc:sldMkLst>
      </pc:sldChg>
      <pc:sldChg chg="del">
        <pc:chgData name="Becky Mann" userId="eb467d60-cff5-406f-b4ef-6c0aacb48478" providerId="ADAL" clId="{ED3F9F40-EC32-4518-9BCC-8F3F79C44C0A}" dt="2018-08-27T18:51:25.793" v="60" actId="2696"/>
        <pc:sldMkLst>
          <pc:docMk/>
          <pc:sldMk cId="1357363056" sldId="449"/>
        </pc:sldMkLst>
      </pc:sldChg>
      <pc:sldChg chg="del">
        <pc:chgData name="Becky Mann" userId="eb467d60-cff5-406f-b4ef-6c0aacb48478" providerId="ADAL" clId="{ED3F9F40-EC32-4518-9BCC-8F3F79C44C0A}" dt="2018-08-27T18:51:25.809" v="61" actId="2696"/>
        <pc:sldMkLst>
          <pc:docMk/>
          <pc:sldMk cId="2691113848" sldId="450"/>
        </pc:sldMkLst>
      </pc:sldChg>
      <pc:sldChg chg="del">
        <pc:chgData name="Becky Mann" userId="eb467d60-cff5-406f-b4ef-6c0aacb48478" providerId="ADAL" clId="{ED3F9F40-EC32-4518-9BCC-8F3F79C44C0A}" dt="2018-08-27T18:51:25.821" v="62" actId="2696"/>
        <pc:sldMkLst>
          <pc:docMk/>
          <pc:sldMk cId="136952686" sldId="451"/>
        </pc:sldMkLst>
      </pc:sldChg>
      <pc:sldChg chg="del">
        <pc:chgData name="Becky Mann" userId="eb467d60-cff5-406f-b4ef-6c0aacb48478" providerId="ADAL" clId="{ED3F9F40-EC32-4518-9BCC-8F3F79C44C0A}" dt="2018-08-27T18:51:25.841" v="63" actId="2696"/>
        <pc:sldMkLst>
          <pc:docMk/>
          <pc:sldMk cId="858274029" sldId="452"/>
        </pc:sldMkLst>
      </pc:sldChg>
      <pc:sldChg chg="del">
        <pc:chgData name="Becky Mann" userId="eb467d60-cff5-406f-b4ef-6c0aacb48478" providerId="ADAL" clId="{ED3F9F40-EC32-4518-9BCC-8F3F79C44C0A}" dt="2018-08-27T18:51:25.858" v="64" actId="2696"/>
        <pc:sldMkLst>
          <pc:docMk/>
          <pc:sldMk cId="4246034305" sldId="453"/>
        </pc:sldMkLst>
      </pc:sldChg>
      <pc:sldChg chg="del">
        <pc:chgData name="Becky Mann" userId="eb467d60-cff5-406f-b4ef-6c0aacb48478" providerId="ADAL" clId="{ED3F9F40-EC32-4518-9BCC-8F3F79C44C0A}" dt="2018-08-27T18:51:25.878" v="65" actId="2696"/>
        <pc:sldMkLst>
          <pc:docMk/>
          <pc:sldMk cId="709521275" sldId="454"/>
        </pc:sldMkLst>
      </pc:sldChg>
      <pc:sldChg chg="del">
        <pc:chgData name="Becky Mann" userId="eb467d60-cff5-406f-b4ef-6c0aacb48478" providerId="ADAL" clId="{ED3F9F40-EC32-4518-9BCC-8F3F79C44C0A}" dt="2018-08-27T18:51:25.901" v="66" actId="2696"/>
        <pc:sldMkLst>
          <pc:docMk/>
          <pc:sldMk cId="3699961638" sldId="455"/>
        </pc:sldMkLst>
      </pc:sldChg>
      <pc:sldChg chg="del">
        <pc:chgData name="Becky Mann" userId="eb467d60-cff5-406f-b4ef-6c0aacb48478" providerId="ADAL" clId="{ED3F9F40-EC32-4518-9BCC-8F3F79C44C0A}" dt="2018-08-27T18:51:25.915" v="67" actId="2696"/>
        <pc:sldMkLst>
          <pc:docMk/>
          <pc:sldMk cId="3918991660" sldId="456"/>
        </pc:sldMkLst>
      </pc:sldChg>
      <pc:sldChg chg="del">
        <pc:chgData name="Becky Mann" userId="eb467d60-cff5-406f-b4ef-6c0aacb48478" providerId="ADAL" clId="{ED3F9F40-EC32-4518-9BCC-8F3F79C44C0A}" dt="2018-08-27T18:51:25.950" v="68" actId="2696"/>
        <pc:sldMkLst>
          <pc:docMk/>
          <pc:sldMk cId="1154319984" sldId="457"/>
        </pc:sldMkLst>
      </pc:sldChg>
      <pc:sldChg chg="del">
        <pc:chgData name="Becky Mann" userId="eb467d60-cff5-406f-b4ef-6c0aacb48478" providerId="ADAL" clId="{ED3F9F40-EC32-4518-9BCC-8F3F79C44C0A}" dt="2018-08-27T18:51:25.970" v="69" actId="2696"/>
        <pc:sldMkLst>
          <pc:docMk/>
          <pc:sldMk cId="1128842868" sldId="458"/>
        </pc:sldMkLst>
      </pc:sldChg>
      <pc:sldChg chg="del">
        <pc:chgData name="Becky Mann" userId="eb467d60-cff5-406f-b4ef-6c0aacb48478" providerId="ADAL" clId="{ED3F9F40-EC32-4518-9BCC-8F3F79C44C0A}" dt="2018-08-27T18:51:26.013" v="70" actId="2696"/>
        <pc:sldMkLst>
          <pc:docMk/>
          <pc:sldMk cId="713256289" sldId="459"/>
        </pc:sldMkLst>
      </pc:sldChg>
      <pc:sldChg chg="del">
        <pc:chgData name="Becky Mann" userId="eb467d60-cff5-406f-b4ef-6c0aacb48478" providerId="ADAL" clId="{ED3F9F40-EC32-4518-9BCC-8F3F79C44C0A}" dt="2018-08-27T18:51:26.030" v="71" actId="2696"/>
        <pc:sldMkLst>
          <pc:docMk/>
          <pc:sldMk cId="3912797666" sldId="460"/>
        </pc:sldMkLst>
      </pc:sldChg>
      <pc:sldChg chg="del">
        <pc:chgData name="Becky Mann" userId="eb467d60-cff5-406f-b4ef-6c0aacb48478" providerId="ADAL" clId="{ED3F9F40-EC32-4518-9BCC-8F3F79C44C0A}" dt="2018-08-27T18:51:26.041" v="72" actId="2696"/>
        <pc:sldMkLst>
          <pc:docMk/>
          <pc:sldMk cId="2836695612" sldId="461"/>
        </pc:sldMkLst>
      </pc:sldChg>
      <pc:sldChg chg="del">
        <pc:chgData name="Becky Mann" userId="eb467d60-cff5-406f-b4ef-6c0aacb48478" providerId="ADAL" clId="{ED3F9F40-EC32-4518-9BCC-8F3F79C44C0A}" dt="2018-08-27T18:51:26.081" v="73" actId="2696"/>
        <pc:sldMkLst>
          <pc:docMk/>
          <pc:sldMk cId="4140056944" sldId="462"/>
        </pc:sldMkLst>
      </pc:sldChg>
      <pc:sldChg chg="del">
        <pc:chgData name="Becky Mann" userId="eb467d60-cff5-406f-b4ef-6c0aacb48478" providerId="ADAL" clId="{ED3F9F40-EC32-4518-9BCC-8F3F79C44C0A}" dt="2018-08-27T18:51:26.099" v="74" actId="2696"/>
        <pc:sldMkLst>
          <pc:docMk/>
          <pc:sldMk cId="1145592817" sldId="463"/>
        </pc:sldMkLst>
      </pc:sldChg>
      <pc:sldChg chg="del">
        <pc:chgData name="Becky Mann" userId="eb467d60-cff5-406f-b4ef-6c0aacb48478" providerId="ADAL" clId="{ED3F9F40-EC32-4518-9BCC-8F3F79C44C0A}" dt="2018-08-27T18:51:26.137" v="75" actId="2696"/>
        <pc:sldMkLst>
          <pc:docMk/>
          <pc:sldMk cId="2031173857" sldId="464"/>
        </pc:sldMkLst>
      </pc:sldChg>
      <pc:sldChg chg="del">
        <pc:chgData name="Becky Mann" userId="eb467d60-cff5-406f-b4ef-6c0aacb48478" providerId="ADAL" clId="{ED3F9F40-EC32-4518-9BCC-8F3F79C44C0A}" dt="2018-08-27T18:51:26.152" v="76" actId="2696"/>
        <pc:sldMkLst>
          <pc:docMk/>
          <pc:sldMk cId="2285970345" sldId="465"/>
        </pc:sldMkLst>
      </pc:sldChg>
      <pc:sldChg chg="del">
        <pc:chgData name="Becky Mann" userId="eb467d60-cff5-406f-b4ef-6c0aacb48478" providerId="ADAL" clId="{ED3F9F40-EC32-4518-9BCC-8F3F79C44C0A}" dt="2018-08-27T18:51:26.175" v="77" actId="2696"/>
        <pc:sldMkLst>
          <pc:docMk/>
          <pc:sldMk cId="1295120282" sldId="466"/>
        </pc:sldMkLst>
      </pc:sldChg>
      <pc:sldChg chg="del">
        <pc:chgData name="Becky Mann" userId="eb467d60-cff5-406f-b4ef-6c0aacb48478" providerId="ADAL" clId="{ED3F9F40-EC32-4518-9BCC-8F3F79C44C0A}" dt="2018-08-27T18:51:26.197" v="78" actId="2696"/>
        <pc:sldMkLst>
          <pc:docMk/>
          <pc:sldMk cId="3855703774" sldId="467"/>
        </pc:sldMkLst>
      </pc:sldChg>
      <pc:sldChg chg="del">
        <pc:chgData name="Becky Mann" userId="eb467d60-cff5-406f-b4ef-6c0aacb48478" providerId="ADAL" clId="{ED3F9F40-EC32-4518-9BCC-8F3F79C44C0A}" dt="2018-08-27T18:51:26.221" v="79" actId="2696"/>
        <pc:sldMkLst>
          <pc:docMk/>
          <pc:sldMk cId="1944866170" sldId="468"/>
        </pc:sldMkLst>
      </pc:sldChg>
      <pc:sldChg chg="del">
        <pc:chgData name="Becky Mann" userId="eb467d60-cff5-406f-b4ef-6c0aacb48478" providerId="ADAL" clId="{ED3F9F40-EC32-4518-9BCC-8F3F79C44C0A}" dt="2018-08-27T18:51:26.247" v="80" actId="2696"/>
        <pc:sldMkLst>
          <pc:docMk/>
          <pc:sldMk cId="3831638108" sldId="469"/>
        </pc:sldMkLst>
      </pc:sldChg>
      <pc:sldChg chg="del">
        <pc:chgData name="Becky Mann" userId="eb467d60-cff5-406f-b4ef-6c0aacb48478" providerId="ADAL" clId="{ED3F9F40-EC32-4518-9BCC-8F3F79C44C0A}" dt="2018-08-27T18:51:26.289" v="82" actId="2696"/>
        <pc:sldMkLst>
          <pc:docMk/>
          <pc:sldMk cId="3196773131" sldId="470"/>
        </pc:sldMkLst>
      </pc:sldChg>
      <pc:sldChg chg="del">
        <pc:chgData name="Becky Mann" userId="eb467d60-cff5-406f-b4ef-6c0aacb48478" providerId="ADAL" clId="{ED3F9F40-EC32-4518-9BCC-8F3F79C44C0A}" dt="2018-08-27T18:51:26.269" v="81" actId="2696"/>
        <pc:sldMkLst>
          <pc:docMk/>
          <pc:sldMk cId="127031184" sldId="471"/>
        </pc:sldMkLst>
      </pc:sldChg>
      <pc:sldChg chg="del">
        <pc:chgData name="Becky Mann" userId="eb467d60-cff5-406f-b4ef-6c0aacb48478" providerId="ADAL" clId="{ED3F9F40-EC32-4518-9BCC-8F3F79C44C0A}" dt="2018-08-27T18:51:26.313" v="83" actId="2696"/>
        <pc:sldMkLst>
          <pc:docMk/>
          <pc:sldMk cId="1784819412" sldId="472"/>
        </pc:sldMkLst>
      </pc:sldChg>
      <pc:sldChg chg="del">
        <pc:chgData name="Becky Mann" userId="eb467d60-cff5-406f-b4ef-6c0aacb48478" providerId="ADAL" clId="{ED3F9F40-EC32-4518-9BCC-8F3F79C44C0A}" dt="2018-08-27T18:51:26.350" v="84" actId="2696"/>
        <pc:sldMkLst>
          <pc:docMk/>
          <pc:sldMk cId="1241802022" sldId="473"/>
        </pc:sldMkLst>
      </pc:sldChg>
      <pc:sldChg chg="del">
        <pc:chgData name="Becky Mann" userId="eb467d60-cff5-406f-b4ef-6c0aacb48478" providerId="ADAL" clId="{ED3F9F40-EC32-4518-9BCC-8F3F79C44C0A}" dt="2018-08-27T18:51:14.452" v="0" actId="2696"/>
        <pc:sldMkLst>
          <pc:docMk/>
          <pc:sldMk cId="3436260003" sldId="624"/>
        </pc:sldMkLst>
      </pc:sldChg>
      <pc:sldChg chg="del">
        <pc:chgData name="Becky Mann" userId="eb467d60-cff5-406f-b4ef-6c0aacb48478" providerId="ADAL" clId="{ED3F9F40-EC32-4518-9BCC-8F3F79C44C0A}" dt="2018-08-27T18:51:14.800" v="21" actId="2696"/>
        <pc:sldMkLst>
          <pc:docMk/>
          <pc:sldMk cId="2974889286" sldId="625"/>
        </pc:sldMkLst>
      </pc:sldChg>
      <pc:sldChg chg="del">
        <pc:chgData name="Becky Mann" userId="eb467d60-cff5-406f-b4ef-6c0aacb48478" providerId="ADAL" clId="{ED3F9F40-EC32-4518-9BCC-8F3F79C44C0A}" dt="2018-08-27T18:51:25.487" v="43" actId="2696"/>
        <pc:sldMkLst>
          <pc:docMk/>
          <pc:sldMk cId="1555028205" sldId="627"/>
        </pc:sldMkLst>
      </pc:sldChg>
      <pc:sldChg chg="del">
        <pc:chgData name="Becky Mann" userId="eb467d60-cff5-406f-b4ef-6c0aacb48478" providerId="ADAL" clId="{ED3F9F40-EC32-4518-9BCC-8F3F79C44C0A}" dt="2018-08-27T18:51:25.702" v="55" actId="2696"/>
        <pc:sldMkLst>
          <pc:docMk/>
          <pc:sldMk cId="758005523" sldId="628"/>
        </pc:sldMkLst>
      </pc:sldChg>
      <pc:sldChg chg="del">
        <pc:chgData name="Becky Mann" userId="eb467d60-cff5-406f-b4ef-6c0aacb48478" providerId="ADAL" clId="{ED3F9F40-EC32-4518-9BCC-8F3F79C44C0A}" dt="2018-08-27T18:51:14.467" v="1" actId="2696"/>
        <pc:sldMkLst>
          <pc:docMk/>
          <pc:sldMk cId="2018336127" sldId="663"/>
        </pc:sldMkLst>
      </pc:sldChg>
      <pc:sldChg chg="del">
        <pc:chgData name="Becky Mann" userId="eb467d60-cff5-406f-b4ef-6c0aacb48478" providerId="ADAL" clId="{ED3F9F40-EC32-4518-9BCC-8F3F79C44C0A}" dt="2018-08-27T18:51:14.772" v="19" actId="2696"/>
        <pc:sldMkLst>
          <pc:docMk/>
          <pc:sldMk cId="3472656769" sldId="664"/>
        </pc:sldMkLst>
      </pc:sldChg>
      <pc:sldChg chg="del">
        <pc:chgData name="Becky Mann" userId="eb467d60-cff5-406f-b4ef-6c0aacb48478" providerId="ADAL" clId="{ED3F9F40-EC32-4518-9BCC-8F3F79C44C0A}" dt="2018-08-27T18:51:14.785" v="20" actId="2696"/>
        <pc:sldMkLst>
          <pc:docMk/>
          <pc:sldMk cId="2381982159" sldId="665"/>
        </pc:sldMkLst>
      </pc:sldChg>
      <pc:sldChg chg="del">
        <pc:chgData name="Becky Mann" userId="eb467d60-cff5-406f-b4ef-6c0aacb48478" providerId="ADAL" clId="{ED3F9F40-EC32-4518-9BCC-8F3F79C44C0A}" dt="2018-08-27T18:51:14.812" v="22" actId="2696"/>
        <pc:sldMkLst>
          <pc:docMk/>
          <pc:sldMk cId="3534510425" sldId="666"/>
        </pc:sldMkLst>
      </pc:sldChg>
      <pc:sldChg chg="del">
        <pc:chgData name="Becky Mann" userId="eb467d60-cff5-406f-b4ef-6c0aacb48478" providerId="ADAL" clId="{ED3F9F40-EC32-4518-9BCC-8F3F79C44C0A}" dt="2018-08-27T18:51:15.116" v="41" actId="2696"/>
        <pc:sldMkLst>
          <pc:docMk/>
          <pc:sldMk cId="2568965229" sldId="667"/>
        </pc:sldMkLst>
      </pc:sldChg>
      <pc:sldChg chg="del">
        <pc:chgData name="Becky Mann" userId="eb467d60-cff5-406f-b4ef-6c0aacb48478" providerId="ADAL" clId="{ED3F9F40-EC32-4518-9BCC-8F3F79C44C0A}" dt="2018-08-27T18:51:15.129" v="42" actId="2696"/>
        <pc:sldMkLst>
          <pc:docMk/>
          <pc:sldMk cId="118357221" sldId="668"/>
        </pc:sldMkLst>
      </pc:sldChg>
      <pc:sldChg chg="del">
        <pc:chgData name="Becky Mann" userId="eb467d60-cff5-406f-b4ef-6c0aacb48478" providerId="ADAL" clId="{ED3F9F40-EC32-4518-9BCC-8F3F79C44C0A}" dt="2018-08-27T18:51:25.506" v="44" actId="2696"/>
        <pc:sldMkLst>
          <pc:docMk/>
          <pc:sldMk cId="2850725148" sldId="672"/>
        </pc:sldMkLst>
      </pc:sldChg>
      <pc:sldChg chg="del">
        <pc:chgData name="Becky Mann" userId="eb467d60-cff5-406f-b4ef-6c0aacb48478" providerId="ADAL" clId="{ED3F9F40-EC32-4518-9BCC-8F3F79C44C0A}" dt="2018-08-27T18:51:25.674" v="53" actId="2696"/>
        <pc:sldMkLst>
          <pc:docMk/>
          <pc:sldMk cId="366356145" sldId="673"/>
        </pc:sldMkLst>
      </pc:sldChg>
      <pc:sldChg chg="del">
        <pc:chgData name="Becky Mann" userId="eb467d60-cff5-406f-b4ef-6c0aacb48478" providerId="ADAL" clId="{ED3F9F40-EC32-4518-9BCC-8F3F79C44C0A}" dt="2018-08-27T18:51:25.689" v="54" actId="2696"/>
        <pc:sldMkLst>
          <pc:docMk/>
          <pc:sldMk cId="4153455212" sldId="674"/>
        </pc:sldMkLst>
      </pc:sldChg>
      <pc:sldChg chg="del">
        <pc:chgData name="Becky Mann" userId="eb467d60-cff5-406f-b4ef-6c0aacb48478" providerId="ADAL" clId="{ED3F9F40-EC32-4518-9BCC-8F3F79C44C0A}" dt="2018-08-27T18:51:25.720" v="56" actId="2696"/>
        <pc:sldMkLst>
          <pc:docMk/>
          <pc:sldMk cId="1309562562" sldId="675"/>
        </pc:sldMkLst>
      </pc:sldChg>
      <pc:sldChg chg="del">
        <pc:chgData name="Becky Mann" userId="eb467d60-cff5-406f-b4ef-6c0aacb48478" providerId="ADAL" clId="{ED3F9F40-EC32-4518-9BCC-8F3F79C44C0A}" dt="2018-08-27T18:51:26.373" v="85" actId="2696"/>
        <pc:sldMkLst>
          <pc:docMk/>
          <pc:sldMk cId="3656723371" sldId="676"/>
        </pc:sldMkLst>
      </pc:sldChg>
      <pc:sldChg chg="del">
        <pc:chgData name="Becky Mann" userId="eb467d60-cff5-406f-b4ef-6c0aacb48478" providerId="ADAL" clId="{ED3F9F40-EC32-4518-9BCC-8F3F79C44C0A}" dt="2018-08-27T18:51:26.388" v="86" actId="2696"/>
        <pc:sldMkLst>
          <pc:docMk/>
          <pc:sldMk cId="4110962285" sldId="6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Windows interface is used for advanced management and troubleshooting of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Device Manager is used to update drivers and obtain more advanced troubleshooting information. The basic user interface is either Devices and Printers or the device pages in the Settings app, depending on the Windows version.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 you need to know to connect to a device that is configured over the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Typically the Internet Protocol (IP) address of its management page. Some devices may use a name to locate the page instead. You are also likely to be prompted for a user name and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 want to configure the DPI of a display device, you would do so via the Personalization app.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False—Dots Per Inch (DPI) or scaling is configured via Display properties. Personalization is for configuring themes and the appearance of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configuring dual monitors positioned side-by-side. You want to increase the amount of screen space available. Which multiple display option should you set?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Extend the displays.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plug a microphone into a computer to make a recording. How would you identify which jack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jack should be color-coded (pink). There may be an icon to represent usage though. If neither is present, check the system documentation.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if any, type of printer uses a fuser?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printer—the fuser bonds the toner to the surface of the paper using high heat and pressure.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four inks used to produce color prints?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Cyan, Magenta, Yellow, and Black (CMYK).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wired interface is a printer MOST likely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Universal Serial Bus (USB).</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configure a printer to use both sides of the paper (duplex) by default. You have alt-clicked the printer object—which command should you select to proceed?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Printing preferences.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basic command demonstrates that a printer is connected properly to a computer and that its driver is installed correctly for Windows?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 Test Page.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function of a scanner would you use if you want to convert a letter that someone has mailed to you into a computer-editable document?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Optical Character Recognition (OCR).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your PC does not have a flash memory card reader, you should be able to connect the camera itself to the PC over USB to copy images off the card.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True—must cameras support USB connections.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084003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3 / Using Peripheral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584374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2DACE-EC4F-427F-981B-2DEC9735F917}"/>
              </a:ext>
            </a:extLst>
          </p:cNvPr>
          <p:cNvSpPr>
            <a:spLocks noGrp="1"/>
          </p:cNvSpPr>
          <p:nvPr>
            <p:ph type="title"/>
          </p:nvPr>
        </p:nvSpPr>
        <p:spPr/>
        <p:txBody>
          <a:bodyPr/>
          <a:lstStyle/>
          <a:p>
            <a:r>
              <a:rPr lang="en-US" dirty="0"/>
              <a:t>Screen Resolution</a:t>
            </a:r>
          </a:p>
        </p:txBody>
      </p:sp>
      <p:pic>
        <p:nvPicPr>
          <p:cNvPr id="6" name="Content Placeholder 5" descr="Display options in Windows 10 settings app. Screenshot used with permission from Microsoft.">
            <a:extLst>
              <a:ext uri="{FF2B5EF4-FFF2-40B4-BE49-F238E27FC236}">
                <a16:creationId xmlns:a16="http://schemas.microsoft.com/office/drawing/2014/main" id="{DA9CC379-1CAB-4C3D-BF94-E0D80D95FBC3}"/>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DE44E6BE-8898-4677-9531-F6F72649DE0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2A10665-447B-4490-B5BE-268F4A2E5213}"/>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1198362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1C84-B1C4-43F2-8A7D-02CD715BF041}"/>
              </a:ext>
            </a:extLst>
          </p:cNvPr>
          <p:cNvSpPr>
            <a:spLocks noGrp="1"/>
          </p:cNvSpPr>
          <p:nvPr>
            <p:ph type="title"/>
          </p:nvPr>
        </p:nvSpPr>
        <p:spPr/>
        <p:txBody>
          <a:bodyPr/>
          <a:lstStyle/>
          <a:p>
            <a:r>
              <a:rPr lang="en-US" dirty="0"/>
              <a:t>Installing and Configuring Dual Monitors</a:t>
            </a:r>
          </a:p>
        </p:txBody>
      </p:sp>
      <p:sp>
        <p:nvSpPr>
          <p:cNvPr id="3" name="Content Placeholder 2">
            <a:extLst>
              <a:ext uri="{FF2B5EF4-FFF2-40B4-BE49-F238E27FC236}">
                <a16:creationId xmlns:a16="http://schemas.microsoft.com/office/drawing/2014/main" id="{3C921202-F6E9-46B6-9FFE-45F4589F5514}"/>
              </a:ext>
            </a:extLst>
          </p:cNvPr>
          <p:cNvSpPr>
            <a:spLocks noGrp="1"/>
          </p:cNvSpPr>
          <p:nvPr>
            <p:ph sz="half" idx="1"/>
          </p:nvPr>
        </p:nvSpPr>
        <p:spPr/>
        <p:txBody>
          <a:bodyPr>
            <a:normAutofit lnSpcReduction="10000"/>
          </a:bodyPr>
          <a:lstStyle/>
          <a:p>
            <a:r>
              <a:rPr lang="en-US" dirty="0"/>
              <a:t>Duplicate</a:t>
            </a:r>
          </a:p>
          <a:p>
            <a:r>
              <a:rPr lang="en-US" dirty="0"/>
              <a:t>Extend</a:t>
            </a:r>
          </a:p>
          <a:p>
            <a:pPr lvl="1"/>
            <a:r>
              <a:rPr lang="en-US" dirty="0"/>
              <a:t>Arrange icons to ensure consistent cursor movement between screens</a:t>
            </a:r>
          </a:p>
          <a:p>
            <a:r>
              <a:rPr lang="en-US" dirty="0"/>
              <a:t>Project (show on one screen only)</a:t>
            </a:r>
          </a:p>
        </p:txBody>
      </p:sp>
      <p:pic>
        <p:nvPicPr>
          <p:cNvPr id="8" name="Content Placeholder 7" descr="Configuring dual monitors in Windows 10 to duplicate the desktop to both devices. Screenshot used with permission from Microsoft.">
            <a:extLst>
              <a:ext uri="{FF2B5EF4-FFF2-40B4-BE49-F238E27FC236}">
                <a16:creationId xmlns:a16="http://schemas.microsoft.com/office/drawing/2014/main" id="{624B1BA6-8BC8-44EA-9D40-4B420B1A821F}"/>
              </a:ext>
            </a:extLst>
          </p:cNvPr>
          <p:cNvPicPr>
            <a:picLocks noGrp="1"/>
          </p:cNvPicPr>
          <p:nvPr>
            <p:ph sz="quarter" idx="12"/>
          </p:nvPr>
        </p:nvPicPr>
        <p:blipFill>
          <a:blip r:embed="rId2"/>
          <a:stretch>
            <a:fillRect/>
          </a:stretch>
        </p:blipFill>
        <p:spPr>
          <a:xfrm>
            <a:off x="6199100" y="914400"/>
            <a:ext cx="5797726" cy="2743200"/>
          </a:xfrm>
          <a:prstGeom prst="rect">
            <a:avLst/>
          </a:prstGeom>
        </p:spPr>
      </p:pic>
      <p:pic>
        <p:nvPicPr>
          <p:cNvPr id="9" name="Content Placeholder 8" descr="Configuring dual monitors in Windows 10 to extend the display - you can drag the icons around to reflect the physical position of your monitors. Screenshot used with permission from Microsoft.">
            <a:extLst>
              <a:ext uri="{FF2B5EF4-FFF2-40B4-BE49-F238E27FC236}">
                <a16:creationId xmlns:a16="http://schemas.microsoft.com/office/drawing/2014/main" id="{461D9B05-E9B9-477B-8FFD-DA209587F058}"/>
              </a:ext>
            </a:extLst>
          </p:cNvPr>
          <p:cNvPicPr>
            <a:picLocks noGrp="1"/>
          </p:cNvPicPr>
          <p:nvPr>
            <p:ph sz="quarter" idx="13"/>
          </p:nvPr>
        </p:nvPicPr>
        <p:blipFill>
          <a:blip r:embed="rId3"/>
          <a:stretch>
            <a:fillRect/>
          </a:stretch>
        </p:blipFill>
        <p:spPr>
          <a:xfrm>
            <a:off x="6199100" y="3749675"/>
            <a:ext cx="5797726" cy="2743200"/>
          </a:xfrm>
          <a:prstGeom prst="rect">
            <a:avLst/>
          </a:prstGeom>
        </p:spPr>
      </p:pic>
      <p:sp>
        <p:nvSpPr>
          <p:cNvPr id="4" name="Footer Placeholder 3">
            <a:extLst>
              <a:ext uri="{FF2B5EF4-FFF2-40B4-BE49-F238E27FC236}">
                <a16:creationId xmlns:a16="http://schemas.microsoft.com/office/drawing/2014/main" id="{6B093AC3-4F66-4D66-A1E6-AB14A41BBA0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0DBD04-430E-4CED-9F55-B6626A2C0A7B}"/>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2846104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928BD-CF60-42C6-A4F8-967BD8627902}"/>
              </a:ext>
            </a:extLst>
          </p:cNvPr>
          <p:cNvSpPr>
            <a:spLocks noGrp="1"/>
          </p:cNvSpPr>
          <p:nvPr>
            <p:ph type="title"/>
          </p:nvPr>
        </p:nvSpPr>
        <p:spPr/>
        <p:txBody>
          <a:bodyPr/>
          <a:lstStyle/>
          <a:p>
            <a:r>
              <a:rPr lang="en-US" dirty="0"/>
              <a:t>Configuring a Touchscreen</a:t>
            </a:r>
          </a:p>
        </p:txBody>
      </p:sp>
      <p:sp>
        <p:nvSpPr>
          <p:cNvPr id="3" name="Content Placeholder 2">
            <a:extLst>
              <a:ext uri="{FF2B5EF4-FFF2-40B4-BE49-F238E27FC236}">
                <a16:creationId xmlns:a16="http://schemas.microsoft.com/office/drawing/2014/main" id="{FC35C35F-DEC9-44FF-90A8-7BA9C2C640FA}"/>
              </a:ext>
            </a:extLst>
          </p:cNvPr>
          <p:cNvSpPr>
            <a:spLocks noGrp="1"/>
          </p:cNvSpPr>
          <p:nvPr>
            <p:ph sz="half" idx="1"/>
          </p:nvPr>
        </p:nvSpPr>
        <p:spPr/>
        <p:txBody>
          <a:bodyPr/>
          <a:lstStyle/>
          <a:p>
            <a:r>
              <a:rPr lang="en-US" dirty="0"/>
              <a:t>Tablet PC Settings</a:t>
            </a:r>
          </a:p>
          <a:p>
            <a:pPr lvl="1"/>
            <a:r>
              <a:rPr lang="en-US" dirty="0"/>
              <a:t>Calibrate display</a:t>
            </a:r>
          </a:p>
          <a:p>
            <a:r>
              <a:rPr lang="en-US" dirty="0"/>
              <a:t>Pen and Touch</a:t>
            </a:r>
          </a:p>
          <a:p>
            <a:pPr lvl="1"/>
            <a:r>
              <a:rPr lang="en-US" dirty="0"/>
              <a:t>Gesture settings</a:t>
            </a:r>
          </a:p>
        </p:txBody>
      </p:sp>
      <p:pic>
        <p:nvPicPr>
          <p:cNvPr id="8" name="Content Placeholder 7" descr="Use the Tablet PC Control Panel applet to set up or calibrate a touchscreen">
            <a:extLst>
              <a:ext uri="{FF2B5EF4-FFF2-40B4-BE49-F238E27FC236}">
                <a16:creationId xmlns:a16="http://schemas.microsoft.com/office/drawing/2014/main" id="{A8C1D26E-DAE0-446B-8471-45547B4C7AB9}"/>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1882238" y="914400"/>
            <a:ext cx="2363273" cy="2743200"/>
          </a:xfrm>
          <a:prstGeom prst="rect">
            <a:avLst/>
          </a:prstGeom>
          <a:noFill/>
          <a:ln>
            <a:noFill/>
          </a:ln>
        </p:spPr>
      </p:pic>
      <p:pic>
        <p:nvPicPr>
          <p:cNvPr id="9" name="Content Placeholder 8" descr="The calibration utility involves touching the crosshair at different points of the screen">
            <a:extLst>
              <a:ext uri="{FF2B5EF4-FFF2-40B4-BE49-F238E27FC236}">
                <a16:creationId xmlns:a16="http://schemas.microsoft.com/office/drawing/2014/main" id="{8A91B658-F2A0-4963-BB68-E38C5D5E456E}"/>
              </a:ext>
            </a:extLst>
          </p:cNvPr>
          <p:cNvPicPr>
            <a:picLocks noGrp="1"/>
          </p:cNvPicPr>
          <p:nvPr>
            <p:ph sz="quarter" idx="13"/>
          </p:nvPr>
        </p:nvPicPr>
        <p:blipFill>
          <a:blip r:embed="rId3" cstate="print">
            <a:extLst>
              <a:ext uri="{28A0092B-C50C-407E-A947-70E740481C1C}">
                <a14:useLocalDpi xmlns:a14="http://schemas.microsoft.com/office/drawing/2010/main" val="0"/>
              </a:ext>
            </a:extLst>
          </a:blip>
          <a:srcRect/>
          <a:stretch>
            <a:fillRect/>
          </a:stretch>
        </p:blipFill>
        <p:spPr bwMode="auto">
          <a:xfrm>
            <a:off x="624284" y="3749675"/>
            <a:ext cx="4879181" cy="2743200"/>
          </a:xfrm>
          <a:prstGeom prst="rect">
            <a:avLst/>
          </a:prstGeom>
          <a:noFill/>
          <a:ln>
            <a:noFill/>
          </a:ln>
        </p:spPr>
      </p:pic>
      <p:sp>
        <p:nvSpPr>
          <p:cNvPr id="4" name="Footer Placeholder 3">
            <a:extLst>
              <a:ext uri="{FF2B5EF4-FFF2-40B4-BE49-F238E27FC236}">
                <a16:creationId xmlns:a16="http://schemas.microsoft.com/office/drawing/2014/main" id="{734A934E-E83D-4D6C-9535-84F2F6D2C6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B5A0064-DE68-41F6-8BA6-C0D5B0B1F01E}"/>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152227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8FFD-7852-43E9-92EF-2F550258AB8F}"/>
              </a:ext>
            </a:extLst>
          </p:cNvPr>
          <p:cNvSpPr>
            <a:spLocks noGrp="1"/>
          </p:cNvSpPr>
          <p:nvPr>
            <p:ph type="title"/>
          </p:nvPr>
        </p:nvSpPr>
        <p:spPr/>
        <p:txBody>
          <a:bodyPr/>
          <a:lstStyle/>
          <a:p>
            <a:r>
              <a:rPr lang="en-US" dirty="0"/>
              <a:t>Multimedia Ports and Devices</a:t>
            </a:r>
          </a:p>
        </p:txBody>
      </p:sp>
      <p:sp>
        <p:nvSpPr>
          <p:cNvPr id="3" name="Content Placeholder 2">
            <a:extLst>
              <a:ext uri="{FF2B5EF4-FFF2-40B4-BE49-F238E27FC236}">
                <a16:creationId xmlns:a16="http://schemas.microsoft.com/office/drawing/2014/main" id="{046470A3-B93E-4BDC-8A75-33160D8F019F}"/>
              </a:ext>
            </a:extLst>
          </p:cNvPr>
          <p:cNvSpPr>
            <a:spLocks noGrp="1"/>
          </p:cNvSpPr>
          <p:nvPr>
            <p:ph sz="half" idx="1"/>
          </p:nvPr>
        </p:nvSpPr>
        <p:spPr/>
        <p:txBody>
          <a:bodyPr>
            <a:normAutofit fontScale="55000" lnSpcReduction="20000"/>
          </a:bodyPr>
          <a:lstStyle/>
          <a:p>
            <a:r>
              <a:rPr lang="en-US" dirty="0"/>
              <a:t>Audio card/sound card</a:t>
            </a:r>
          </a:p>
          <a:p>
            <a:r>
              <a:rPr lang="en-US" dirty="0"/>
              <a:t>Speaker and microphone jacks</a:t>
            </a:r>
          </a:p>
          <a:p>
            <a:pPr lvl="1"/>
            <a:r>
              <a:rPr lang="en-US" dirty="0"/>
              <a:t>Audio in (light blue</a:t>
            </a:r>
          </a:p>
          <a:p>
            <a:pPr lvl="1"/>
            <a:r>
              <a:rPr lang="en-US" dirty="0"/>
              <a:t>Microphone input (pink)</a:t>
            </a:r>
          </a:p>
          <a:p>
            <a:pPr lvl="1"/>
            <a:r>
              <a:rPr lang="en-US" dirty="0"/>
              <a:t>Audio out (lime)—amplified stereo speakers/headphones</a:t>
            </a:r>
          </a:p>
          <a:p>
            <a:pPr lvl="1"/>
            <a:r>
              <a:rPr lang="en-US" dirty="0"/>
              <a:t>Audio out (black)—rear speaker</a:t>
            </a:r>
          </a:p>
          <a:p>
            <a:pPr lvl="1"/>
            <a:r>
              <a:rPr lang="en-US" dirty="0"/>
              <a:t>Audio out (orange)—subwoofer</a:t>
            </a:r>
          </a:p>
          <a:p>
            <a:pPr lvl="1"/>
            <a:r>
              <a:rPr lang="en-US" dirty="0"/>
              <a:t>USB port (headsets)</a:t>
            </a:r>
          </a:p>
          <a:p>
            <a:r>
              <a:rPr lang="en-US" dirty="0"/>
              <a:t>Speaker configurations</a:t>
            </a:r>
          </a:p>
          <a:p>
            <a:pPr lvl="1"/>
            <a:r>
              <a:rPr lang="en-US" dirty="0"/>
              <a:t>Stereo</a:t>
            </a:r>
          </a:p>
          <a:p>
            <a:pPr lvl="1"/>
            <a:r>
              <a:rPr lang="en-US" dirty="0"/>
              <a:t>Surround sound (5.1 or 7.1)</a:t>
            </a:r>
          </a:p>
          <a:p>
            <a:endParaRPr lang="en-US" dirty="0"/>
          </a:p>
        </p:txBody>
      </p:sp>
      <p:pic>
        <p:nvPicPr>
          <p:cNvPr id="9" name="Content Placeholder 8" descr="Audio jacks on a sound card. Image © 123rf.com.">
            <a:extLst>
              <a:ext uri="{FF2B5EF4-FFF2-40B4-BE49-F238E27FC236}">
                <a16:creationId xmlns:a16="http://schemas.microsoft.com/office/drawing/2014/main" id="{3687C71E-7A7B-4A73-96C3-4558CB40752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68889"/>
            <a:ext cx="5940425" cy="3069497"/>
          </a:xfrm>
          <a:prstGeom prst="rect">
            <a:avLst/>
          </a:prstGeom>
          <a:noFill/>
          <a:ln>
            <a:noFill/>
          </a:ln>
        </p:spPr>
      </p:pic>
      <p:sp>
        <p:nvSpPr>
          <p:cNvPr id="4" name="Footer Placeholder 3">
            <a:extLst>
              <a:ext uri="{FF2B5EF4-FFF2-40B4-BE49-F238E27FC236}">
                <a16:creationId xmlns:a16="http://schemas.microsoft.com/office/drawing/2014/main" id="{055EB7DE-767C-4BE0-A93E-0D51A8C6F6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C4FE38-3937-4DFD-8076-600D5FB2B33E}"/>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1386971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016449-9369-49C2-91C5-F51994FFD4A3}"/>
              </a:ext>
            </a:extLst>
          </p:cNvPr>
          <p:cNvSpPr>
            <a:spLocks noGrp="1"/>
          </p:cNvSpPr>
          <p:nvPr>
            <p:ph type="title"/>
          </p:nvPr>
        </p:nvSpPr>
        <p:spPr/>
        <p:txBody>
          <a:bodyPr/>
          <a:lstStyle/>
          <a:p>
            <a:r>
              <a:rPr lang="en-US" dirty="0"/>
              <a:t>Audio Settings</a:t>
            </a:r>
          </a:p>
        </p:txBody>
      </p:sp>
      <p:sp>
        <p:nvSpPr>
          <p:cNvPr id="10" name="Content Placeholder 9">
            <a:extLst>
              <a:ext uri="{FF2B5EF4-FFF2-40B4-BE49-F238E27FC236}">
                <a16:creationId xmlns:a16="http://schemas.microsoft.com/office/drawing/2014/main" id="{9533559A-FC4C-41BC-B3E4-495C14157CD0}"/>
              </a:ext>
            </a:extLst>
          </p:cNvPr>
          <p:cNvSpPr>
            <a:spLocks noGrp="1"/>
          </p:cNvSpPr>
          <p:nvPr>
            <p:ph sz="half" idx="1"/>
          </p:nvPr>
        </p:nvSpPr>
        <p:spPr/>
        <p:txBody>
          <a:bodyPr/>
          <a:lstStyle/>
          <a:p>
            <a:r>
              <a:rPr lang="en-US" dirty="0"/>
              <a:t>Sound applet (Control Panel)</a:t>
            </a:r>
          </a:p>
          <a:p>
            <a:r>
              <a:rPr lang="en-US" dirty="0"/>
              <a:t>Volume control (Notification Area)</a:t>
            </a:r>
          </a:p>
          <a:p>
            <a:endParaRPr lang="en-US" dirty="0"/>
          </a:p>
        </p:txBody>
      </p:sp>
      <p:pic>
        <p:nvPicPr>
          <p:cNvPr id="13" name="Content Placeholder 12">
            <a:extLst>
              <a:ext uri="{FF2B5EF4-FFF2-40B4-BE49-F238E27FC236}">
                <a16:creationId xmlns:a16="http://schemas.microsoft.com/office/drawing/2014/main" id="{DDDF387A-BD25-4B23-B457-A83C8F6D7E9F}"/>
              </a:ext>
            </a:extLst>
          </p:cNvPr>
          <p:cNvPicPr>
            <a:picLocks noGrp="1" noChangeAspect="1"/>
          </p:cNvPicPr>
          <p:nvPr>
            <p:ph sz="quarter" idx="12"/>
          </p:nvPr>
        </p:nvPicPr>
        <p:blipFill>
          <a:blip r:embed="rId2"/>
          <a:stretch>
            <a:fillRect/>
          </a:stretch>
        </p:blipFill>
        <p:spPr>
          <a:xfrm>
            <a:off x="757933" y="914400"/>
            <a:ext cx="4611884" cy="2743200"/>
          </a:xfrm>
          <a:prstGeom prst="rect">
            <a:avLst/>
          </a:prstGeom>
        </p:spPr>
      </p:pic>
      <p:pic>
        <p:nvPicPr>
          <p:cNvPr id="14" name="Content Placeholder 13" descr="Windows volume control—drag the slider to adjust the volume and click the button to mute or unmute sound. Screenshot used with permission from Microsoft.">
            <a:extLst>
              <a:ext uri="{FF2B5EF4-FFF2-40B4-BE49-F238E27FC236}">
                <a16:creationId xmlns:a16="http://schemas.microsoft.com/office/drawing/2014/main" id="{0B48565F-06E1-4216-9FDD-D3A9418C7C79}"/>
              </a:ext>
            </a:extLst>
          </p:cNvPr>
          <p:cNvPicPr>
            <a:picLocks noGrp="1"/>
          </p:cNvPicPr>
          <p:nvPr>
            <p:ph sz="quarter" idx="13"/>
          </p:nvPr>
        </p:nvPicPr>
        <p:blipFill>
          <a:blip r:embed="rId3"/>
          <a:stretch>
            <a:fillRect/>
          </a:stretch>
        </p:blipFill>
        <p:spPr>
          <a:xfrm>
            <a:off x="911225" y="4344987"/>
            <a:ext cx="4305300" cy="1552575"/>
          </a:xfrm>
          <a:prstGeom prst="rect">
            <a:avLst/>
          </a:prstGeom>
        </p:spPr>
      </p:pic>
      <p:sp>
        <p:nvSpPr>
          <p:cNvPr id="2" name="Footer Placeholder 1">
            <a:extLst>
              <a:ext uri="{FF2B5EF4-FFF2-40B4-BE49-F238E27FC236}">
                <a16:creationId xmlns:a16="http://schemas.microsoft.com/office/drawing/2014/main" id="{5A2BB7BB-E99D-48F9-A396-13F0ADDB564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BEE2FF5-638E-41C6-93CC-20173A714849}"/>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3168881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474D1-53CB-40EC-9A6D-0864AB506347}"/>
              </a:ext>
            </a:extLst>
          </p:cNvPr>
          <p:cNvSpPr>
            <a:spLocks noGrp="1"/>
          </p:cNvSpPr>
          <p:nvPr>
            <p:ph type="title"/>
          </p:nvPr>
        </p:nvSpPr>
        <p:spPr/>
        <p:txBody>
          <a:bodyPr/>
          <a:lstStyle/>
          <a:p>
            <a:r>
              <a:rPr lang="en-US" dirty="0"/>
              <a:t>Webcams</a:t>
            </a:r>
          </a:p>
        </p:txBody>
      </p:sp>
      <p:sp>
        <p:nvSpPr>
          <p:cNvPr id="3" name="Content Placeholder 2">
            <a:extLst>
              <a:ext uri="{FF2B5EF4-FFF2-40B4-BE49-F238E27FC236}">
                <a16:creationId xmlns:a16="http://schemas.microsoft.com/office/drawing/2014/main" id="{E22A873F-1C66-448B-A4ED-8E8BC6BEE26E}"/>
              </a:ext>
            </a:extLst>
          </p:cNvPr>
          <p:cNvSpPr>
            <a:spLocks noGrp="1"/>
          </p:cNvSpPr>
          <p:nvPr>
            <p:ph sz="half" idx="1"/>
          </p:nvPr>
        </p:nvSpPr>
        <p:spPr/>
        <p:txBody>
          <a:bodyPr>
            <a:normAutofit fontScale="92500"/>
          </a:bodyPr>
          <a:lstStyle/>
          <a:p>
            <a:r>
              <a:rPr lang="en-US" dirty="0"/>
              <a:t>Compact video recording</a:t>
            </a:r>
          </a:p>
          <a:p>
            <a:r>
              <a:rPr lang="en-US" dirty="0"/>
              <a:t>Once very low quality, modern webcams are usually HD-quality at least</a:t>
            </a:r>
          </a:p>
          <a:p>
            <a:r>
              <a:rPr lang="en-US" dirty="0"/>
              <a:t>Can be built-in for laptops or attached using USB</a:t>
            </a:r>
          </a:p>
        </p:txBody>
      </p:sp>
      <p:pic>
        <p:nvPicPr>
          <p:cNvPr id="7" name="Content Placeholder 6" descr="Built-in and USB-attached webcam options. Image © 123rf.com.">
            <a:extLst>
              <a:ext uri="{FF2B5EF4-FFF2-40B4-BE49-F238E27FC236}">
                <a16:creationId xmlns:a16="http://schemas.microsoft.com/office/drawing/2014/main" id="{5DEE7313-4A11-4426-B480-51FE25E2D565}"/>
              </a:ext>
            </a:extLst>
          </p:cNvPr>
          <p:cNvPicPr>
            <a:picLocks noGrp="1"/>
          </p:cNvPicPr>
          <p:nvPr>
            <p:ph sz="half" idx="2"/>
          </p:nvPr>
        </p:nvPicPr>
        <p:blipFill>
          <a:blip r:embed="rId2"/>
          <a:stretch>
            <a:fillRect/>
          </a:stretch>
        </p:blipFill>
        <p:spPr bwMode="auto">
          <a:xfrm>
            <a:off x="6126163" y="1272536"/>
            <a:ext cx="5940425" cy="4862203"/>
          </a:xfrm>
          <a:prstGeom prst="rect">
            <a:avLst/>
          </a:prstGeom>
          <a:noFill/>
          <a:ln>
            <a:noFill/>
          </a:ln>
        </p:spPr>
      </p:pic>
      <p:sp>
        <p:nvSpPr>
          <p:cNvPr id="4" name="Footer Placeholder 3">
            <a:extLst>
              <a:ext uri="{FF2B5EF4-FFF2-40B4-BE49-F238E27FC236}">
                <a16:creationId xmlns:a16="http://schemas.microsoft.com/office/drawing/2014/main" id="{622DB94D-60BE-4CD4-8AF1-3E7F00A97B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77FB22C-D957-49A8-8DDB-FB92172C129A}"/>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2814655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A93082-CD50-4BB7-A26F-FD5EE158676A}"/>
              </a:ext>
            </a:extLst>
          </p:cNvPr>
          <p:cNvSpPr>
            <a:spLocks noGrp="1"/>
          </p:cNvSpPr>
          <p:nvPr>
            <p:ph idx="1"/>
          </p:nvPr>
        </p:nvSpPr>
        <p:spPr/>
        <p:txBody>
          <a:bodyPr>
            <a:normAutofit fontScale="62500" lnSpcReduction="20000"/>
          </a:bodyPr>
          <a:lstStyle/>
          <a:p>
            <a:r>
              <a:rPr lang="en-US" dirty="0"/>
              <a:t>Laser printer</a:t>
            </a:r>
            <a:r>
              <a:rPr lang="en-GB" dirty="0"/>
              <a:t>—fuser unit and toner</a:t>
            </a:r>
          </a:p>
          <a:p>
            <a:r>
              <a:rPr lang="en-GB" dirty="0"/>
              <a:t>Inkjet—ink</a:t>
            </a:r>
            <a:r>
              <a:rPr lang="ja-JP" altLang="en-US" dirty="0"/>
              <a:t> </a:t>
            </a:r>
            <a:r>
              <a:rPr lang="en-GB" altLang="ja-JP" dirty="0"/>
              <a:t>cartridge and print head</a:t>
            </a:r>
          </a:p>
          <a:p>
            <a:r>
              <a:rPr lang="en-GB" dirty="0"/>
              <a:t>Greyscale or </a:t>
            </a:r>
            <a:r>
              <a:rPr lang="en-US" dirty="0"/>
              <a:t>Cyan, Magenta, Yellow, and Black (CMYK) color printing</a:t>
            </a:r>
          </a:p>
          <a:p>
            <a:r>
              <a:rPr lang="en-US" dirty="0"/>
              <a:t>Vendors</a:t>
            </a:r>
            <a:r>
              <a:rPr lang="en-GB" dirty="0"/>
              <a:t>—</a:t>
            </a:r>
            <a:r>
              <a:rPr lang="en-US" dirty="0"/>
              <a:t>HP, Epson, Canon, Xerox, Brother, OKI, Konica/Minolta, Lexmark, Ricoh, Samsung</a:t>
            </a:r>
          </a:p>
        </p:txBody>
      </p:sp>
      <p:sp>
        <p:nvSpPr>
          <p:cNvPr id="3" name="Title 2">
            <a:extLst>
              <a:ext uri="{FF2B5EF4-FFF2-40B4-BE49-F238E27FC236}">
                <a16:creationId xmlns:a16="http://schemas.microsoft.com/office/drawing/2014/main" id="{9CA15D7E-5B89-476D-BFD5-CD05909C079D}"/>
              </a:ext>
            </a:extLst>
          </p:cNvPr>
          <p:cNvSpPr>
            <a:spLocks noGrp="1"/>
          </p:cNvSpPr>
          <p:nvPr>
            <p:ph type="title"/>
          </p:nvPr>
        </p:nvSpPr>
        <p:spPr/>
        <p:txBody>
          <a:bodyPr/>
          <a:lstStyle/>
          <a:p>
            <a:r>
              <a:rPr lang="en-US" dirty="0"/>
              <a:t>Printer Types</a:t>
            </a:r>
          </a:p>
        </p:txBody>
      </p:sp>
      <p:pic>
        <p:nvPicPr>
          <p:cNvPr id="7" name="Content Placeholder 6" descr="Inkjet (left) and laser (right) color printer types. Image © 123rf.com.">
            <a:extLst>
              <a:ext uri="{FF2B5EF4-FFF2-40B4-BE49-F238E27FC236}">
                <a16:creationId xmlns:a16="http://schemas.microsoft.com/office/drawing/2014/main" id="{48F4BBEA-162E-4606-A84D-4F938647D96A}"/>
              </a:ext>
            </a:extLst>
          </p:cNvPr>
          <p:cNvPicPr>
            <a:picLocks noGrp="1"/>
          </p:cNvPicPr>
          <p:nvPr>
            <p:ph idx="12"/>
          </p:nvPr>
        </p:nvPicPr>
        <p:blipFill rotWithShape="1">
          <a:blip r:embed="rId2">
            <a:clrChange>
              <a:clrFrom>
                <a:srgbClr val="FFFFFF"/>
              </a:clrFrom>
              <a:clrTo>
                <a:srgbClr val="FFFFFF">
                  <a:alpha val="0"/>
                </a:srgbClr>
              </a:clrTo>
            </a:clrChange>
          </a:blip>
          <a:srcRect t="11944" b="10802"/>
          <a:stretch/>
        </p:blipFill>
        <p:spPr bwMode="auto">
          <a:xfrm>
            <a:off x="2334584" y="3749675"/>
            <a:ext cx="7492669"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4CA40208-7CC9-4DE1-93B5-309A9E5562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2B97548-6E6E-4358-86D0-749D07488BD0}"/>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2986897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763066-EE6B-43BA-859A-A09685AC0A8A}"/>
              </a:ext>
            </a:extLst>
          </p:cNvPr>
          <p:cNvSpPr>
            <a:spLocks noGrp="1"/>
          </p:cNvSpPr>
          <p:nvPr>
            <p:ph type="title"/>
          </p:nvPr>
        </p:nvSpPr>
        <p:spPr/>
        <p:txBody>
          <a:bodyPr/>
          <a:lstStyle/>
          <a:p>
            <a:r>
              <a:rPr lang="en-US" dirty="0"/>
              <a:t>Installing and Configuring a Printer</a:t>
            </a:r>
          </a:p>
        </p:txBody>
      </p:sp>
      <p:sp>
        <p:nvSpPr>
          <p:cNvPr id="8" name="Content Placeholder 7">
            <a:extLst>
              <a:ext uri="{FF2B5EF4-FFF2-40B4-BE49-F238E27FC236}">
                <a16:creationId xmlns:a16="http://schemas.microsoft.com/office/drawing/2014/main" id="{5082B436-86B1-4E17-94CC-C6CBAFD37164}"/>
              </a:ext>
            </a:extLst>
          </p:cNvPr>
          <p:cNvSpPr>
            <a:spLocks noGrp="1"/>
          </p:cNvSpPr>
          <p:nvPr>
            <p:ph sz="half" idx="1"/>
          </p:nvPr>
        </p:nvSpPr>
        <p:spPr/>
        <p:txBody>
          <a:bodyPr>
            <a:normAutofit lnSpcReduction="10000"/>
          </a:bodyPr>
          <a:lstStyle/>
          <a:p>
            <a:r>
              <a:rPr lang="en-US" dirty="0"/>
              <a:t>USB or Bluetooth wireless connection</a:t>
            </a:r>
          </a:p>
          <a:p>
            <a:r>
              <a:rPr lang="en-US" dirty="0"/>
              <a:t>Plug-and-Play installation</a:t>
            </a:r>
          </a:p>
          <a:p>
            <a:r>
              <a:rPr lang="en-US" dirty="0"/>
              <a:t>Manage via Devices and Printers or Settings &gt; Devices</a:t>
            </a:r>
          </a:p>
        </p:txBody>
      </p:sp>
      <p:pic>
        <p:nvPicPr>
          <p:cNvPr id="11" name="Content Placeholder 10">
            <a:extLst>
              <a:ext uri="{FF2B5EF4-FFF2-40B4-BE49-F238E27FC236}">
                <a16:creationId xmlns:a16="http://schemas.microsoft.com/office/drawing/2014/main" id="{FFE25DE0-F19F-4830-AF5A-DA09CFBE7B49}"/>
              </a:ext>
            </a:extLst>
          </p:cNvPr>
          <p:cNvPicPr>
            <a:picLocks noGrp="1"/>
          </p:cNvPicPr>
          <p:nvPr>
            <p:ph sz="quarter" idx="12"/>
          </p:nvPr>
        </p:nvPicPr>
        <p:blipFill>
          <a:blip r:embed="rId2"/>
          <a:stretch>
            <a:fillRect/>
          </a:stretch>
        </p:blipFill>
        <p:spPr>
          <a:xfrm>
            <a:off x="1371961" y="914400"/>
            <a:ext cx="3383827" cy="2743200"/>
          </a:xfrm>
          <a:prstGeom prst="rect">
            <a:avLst/>
          </a:prstGeom>
        </p:spPr>
      </p:pic>
      <p:pic>
        <p:nvPicPr>
          <p:cNvPr id="12" name="Content Placeholder 11" descr="Print queue—use the shortcut menu to cancel or restart jobs or the Printer menu to pause the printer. Screenshot used with permission from Microsoft.">
            <a:extLst>
              <a:ext uri="{FF2B5EF4-FFF2-40B4-BE49-F238E27FC236}">
                <a16:creationId xmlns:a16="http://schemas.microsoft.com/office/drawing/2014/main" id="{09CB6EE2-5374-4E1B-A095-2E592333A1CB}"/>
              </a:ext>
            </a:extLst>
          </p:cNvPr>
          <p:cNvPicPr>
            <a:picLocks noGrp="1"/>
          </p:cNvPicPr>
          <p:nvPr>
            <p:ph sz="quarter" idx="13"/>
          </p:nvPr>
        </p:nvPicPr>
        <p:blipFill>
          <a:blip r:embed="rId3"/>
          <a:stretch>
            <a:fillRect/>
          </a:stretch>
        </p:blipFill>
        <p:spPr>
          <a:xfrm>
            <a:off x="92075" y="4058856"/>
            <a:ext cx="5943600" cy="2124837"/>
          </a:xfrm>
          <a:prstGeom prst="rect">
            <a:avLst/>
          </a:prstGeom>
        </p:spPr>
      </p:pic>
      <p:sp>
        <p:nvSpPr>
          <p:cNvPr id="2" name="Footer Placeholder 1">
            <a:extLst>
              <a:ext uri="{FF2B5EF4-FFF2-40B4-BE49-F238E27FC236}">
                <a16:creationId xmlns:a16="http://schemas.microsoft.com/office/drawing/2014/main" id="{69CDA1AA-CD67-4471-B5F3-8CB329D05A9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8EA6FC8A-BBFE-4DDC-A48E-AC9F0369D488}"/>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4093698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4555-D04E-4774-AD6E-24A8A8556E08}"/>
              </a:ext>
            </a:extLst>
          </p:cNvPr>
          <p:cNvSpPr>
            <a:spLocks noGrp="1"/>
          </p:cNvSpPr>
          <p:nvPr>
            <p:ph type="title"/>
          </p:nvPr>
        </p:nvSpPr>
        <p:spPr/>
        <p:txBody>
          <a:bodyPr/>
          <a:lstStyle/>
          <a:p>
            <a:r>
              <a:rPr lang="en-US" dirty="0"/>
              <a:t>Printer Properties and Preferences</a:t>
            </a:r>
          </a:p>
        </p:txBody>
      </p:sp>
      <p:pic>
        <p:nvPicPr>
          <p:cNvPr id="7" name="Content Placeholder 6" descr="Printing preferences—this page lets you choose from a number of preset print settings templates. Screenshot used with permission from Microsoft.">
            <a:extLst>
              <a:ext uri="{FF2B5EF4-FFF2-40B4-BE49-F238E27FC236}">
                <a16:creationId xmlns:a16="http://schemas.microsoft.com/office/drawing/2014/main" id="{B2413AE3-B3F5-4C8D-A1B4-9395EAD0DC4D}"/>
              </a:ext>
            </a:extLst>
          </p:cNvPr>
          <p:cNvPicPr>
            <a:picLocks noGrp="1"/>
          </p:cNvPicPr>
          <p:nvPr>
            <p:ph sz="half" idx="2"/>
          </p:nvPr>
        </p:nvPicPr>
        <p:blipFill>
          <a:blip r:embed="rId2"/>
          <a:stretch>
            <a:fillRect/>
          </a:stretch>
        </p:blipFill>
        <p:spPr>
          <a:xfrm>
            <a:off x="6126163" y="1433547"/>
            <a:ext cx="5940425" cy="4540181"/>
          </a:xfrm>
          <a:prstGeom prst="rect">
            <a:avLst/>
          </a:prstGeom>
        </p:spPr>
      </p:pic>
      <p:pic>
        <p:nvPicPr>
          <p:cNvPr id="8" name="Content Placeholder 7" descr="Printer properties—use the General tab to print a test page. Screenshot used with permission from Microsoft.">
            <a:extLst>
              <a:ext uri="{FF2B5EF4-FFF2-40B4-BE49-F238E27FC236}">
                <a16:creationId xmlns:a16="http://schemas.microsoft.com/office/drawing/2014/main" id="{7557D729-F792-4C53-85F8-F5761606B7BE}"/>
              </a:ext>
            </a:extLst>
          </p:cNvPr>
          <p:cNvPicPr>
            <a:picLocks noGrp="1"/>
          </p:cNvPicPr>
          <p:nvPr>
            <p:ph sz="half" idx="1"/>
          </p:nvPr>
        </p:nvPicPr>
        <p:blipFill>
          <a:blip r:embed="rId3"/>
          <a:stretch>
            <a:fillRect/>
          </a:stretch>
        </p:blipFill>
        <p:spPr>
          <a:xfrm>
            <a:off x="92075" y="1432333"/>
            <a:ext cx="5943600" cy="4542608"/>
          </a:xfrm>
          <a:prstGeom prst="rect">
            <a:avLst/>
          </a:prstGeom>
        </p:spPr>
      </p:pic>
      <p:sp>
        <p:nvSpPr>
          <p:cNvPr id="3" name="Footer Placeholder 2">
            <a:extLst>
              <a:ext uri="{FF2B5EF4-FFF2-40B4-BE49-F238E27FC236}">
                <a16:creationId xmlns:a16="http://schemas.microsoft.com/office/drawing/2014/main" id="{DE00569C-5BF1-4858-80B1-104DFFEF3A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971A74A-5877-4600-B845-D6593C02DF04}"/>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1313515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C9C618-E51C-401D-93FF-CD6A09DD020E}"/>
              </a:ext>
            </a:extLst>
          </p:cNvPr>
          <p:cNvSpPr>
            <a:spLocks noGrp="1"/>
          </p:cNvSpPr>
          <p:nvPr>
            <p:ph type="title"/>
          </p:nvPr>
        </p:nvSpPr>
        <p:spPr/>
        <p:txBody>
          <a:bodyPr/>
          <a:lstStyle/>
          <a:p>
            <a:r>
              <a:rPr lang="en-US" dirty="0"/>
              <a:t>Types of Scanners</a:t>
            </a:r>
          </a:p>
        </p:txBody>
      </p:sp>
      <p:sp>
        <p:nvSpPr>
          <p:cNvPr id="6" name="Content Placeholder 5">
            <a:extLst>
              <a:ext uri="{FF2B5EF4-FFF2-40B4-BE49-F238E27FC236}">
                <a16:creationId xmlns:a16="http://schemas.microsoft.com/office/drawing/2014/main" id="{2B79369A-82C4-4AEE-9FC2-5A7BEC57268D}"/>
              </a:ext>
            </a:extLst>
          </p:cNvPr>
          <p:cNvSpPr>
            <a:spLocks noGrp="1"/>
          </p:cNvSpPr>
          <p:nvPr>
            <p:ph sz="half" idx="1"/>
          </p:nvPr>
        </p:nvSpPr>
        <p:spPr/>
        <p:txBody>
          <a:bodyPr/>
          <a:lstStyle/>
          <a:p>
            <a:r>
              <a:rPr lang="en-US" dirty="0"/>
              <a:t>Imaging device similar to a photocopier</a:t>
            </a:r>
          </a:p>
          <a:p>
            <a:r>
              <a:rPr lang="en-US" dirty="0"/>
              <a:t>Flatbed form factor</a:t>
            </a:r>
          </a:p>
          <a:p>
            <a:r>
              <a:rPr lang="en-US" dirty="0"/>
              <a:t>Sheet fed form factor</a:t>
            </a:r>
          </a:p>
        </p:txBody>
      </p:sp>
      <p:pic>
        <p:nvPicPr>
          <p:cNvPr id="8" name="Content Placeholder 7">
            <a:extLst>
              <a:ext uri="{FF2B5EF4-FFF2-40B4-BE49-F238E27FC236}">
                <a16:creationId xmlns:a16="http://schemas.microsoft.com/office/drawing/2014/main" id="{ADD90D79-1D46-4360-8313-A84827D01A0A}"/>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1575960"/>
            <a:ext cx="5940425" cy="4255355"/>
          </a:xfrm>
          <a:prstGeom prst="rect">
            <a:avLst/>
          </a:prstGeom>
          <a:noFill/>
          <a:ln>
            <a:noFill/>
          </a:ln>
        </p:spPr>
      </p:pic>
      <p:sp>
        <p:nvSpPr>
          <p:cNvPr id="2" name="Footer Placeholder 1">
            <a:extLst>
              <a:ext uri="{FF2B5EF4-FFF2-40B4-BE49-F238E27FC236}">
                <a16:creationId xmlns:a16="http://schemas.microsoft.com/office/drawing/2014/main" id="{B75AEE2A-56EF-47C5-83E8-89CD58C4B9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A2CBC4D-B380-426C-A1AC-139F2E65AC10}"/>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354960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AA16AE-B7DB-4CE5-B5CC-7EE69976F6C2}"/>
              </a:ext>
            </a:extLst>
          </p:cNvPr>
          <p:cNvSpPr>
            <a:spLocks noGrp="1"/>
          </p:cNvSpPr>
          <p:nvPr>
            <p:ph idx="1"/>
          </p:nvPr>
        </p:nvSpPr>
        <p:spPr/>
        <p:txBody>
          <a:bodyPr>
            <a:normAutofit fontScale="550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6AFC02A5-EB32-4F38-84B4-DAC0FDB4C3F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36E29BA-2689-4EDC-9163-A01326C7083C}"/>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3648689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DD707-30A3-4E89-A588-A4091DA84453}"/>
              </a:ext>
            </a:extLst>
          </p:cNvPr>
          <p:cNvSpPr>
            <a:spLocks noGrp="1"/>
          </p:cNvSpPr>
          <p:nvPr>
            <p:ph type="title"/>
          </p:nvPr>
        </p:nvSpPr>
        <p:spPr/>
        <p:txBody>
          <a:bodyPr/>
          <a:lstStyle/>
          <a:p>
            <a:r>
              <a:rPr lang="en-US" dirty="0"/>
              <a:t>Scanning a Document</a:t>
            </a:r>
          </a:p>
        </p:txBody>
      </p:sp>
      <p:sp>
        <p:nvSpPr>
          <p:cNvPr id="4" name="Content Placeholder 3">
            <a:extLst>
              <a:ext uri="{FF2B5EF4-FFF2-40B4-BE49-F238E27FC236}">
                <a16:creationId xmlns:a16="http://schemas.microsoft.com/office/drawing/2014/main" id="{EAAB6147-9A50-4E1F-8680-6BEF55391339}"/>
              </a:ext>
            </a:extLst>
          </p:cNvPr>
          <p:cNvSpPr>
            <a:spLocks noGrp="1"/>
          </p:cNvSpPr>
          <p:nvPr>
            <p:ph sz="half" idx="2"/>
          </p:nvPr>
        </p:nvSpPr>
        <p:spPr/>
        <p:txBody>
          <a:bodyPr>
            <a:normAutofit fontScale="70000" lnSpcReduction="20000"/>
          </a:bodyPr>
          <a:lstStyle/>
          <a:p>
            <a:r>
              <a:rPr lang="en-US" dirty="0"/>
              <a:t>Scanners are connected using USB and Plug-and-Play</a:t>
            </a:r>
          </a:p>
          <a:p>
            <a:r>
              <a:rPr lang="en-US" dirty="0"/>
              <a:t>Software applications control scanner through an interface</a:t>
            </a:r>
          </a:p>
          <a:p>
            <a:pPr lvl="1"/>
            <a:r>
              <a:rPr lang="en-US" dirty="0"/>
              <a:t>TWAIN (legacy)</a:t>
            </a:r>
          </a:p>
          <a:p>
            <a:pPr lvl="1"/>
            <a:r>
              <a:rPr lang="en-US" dirty="0"/>
              <a:t>Windows Image Acquisition (WIA)</a:t>
            </a:r>
          </a:p>
          <a:p>
            <a:r>
              <a:rPr lang="en-US" dirty="0"/>
              <a:t>Output to file</a:t>
            </a:r>
          </a:p>
          <a:p>
            <a:pPr lvl="1"/>
            <a:r>
              <a:rPr lang="en-US" dirty="0"/>
              <a:t>Image (JPG, TIFF)</a:t>
            </a:r>
          </a:p>
          <a:p>
            <a:pPr lvl="1"/>
            <a:r>
              <a:rPr lang="en-US" dirty="0"/>
              <a:t>Portable Document Format (PDF)</a:t>
            </a:r>
          </a:p>
          <a:p>
            <a:pPr lvl="1"/>
            <a:r>
              <a:rPr lang="en-US" dirty="0"/>
              <a:t>Optical Character Recognition (OCR)</a:t>
            </a:r>
          </a:p>
        </p:txBody>
      </p:sp>
      <p:pic>
        <p:nvPicPr>
          <p:cNvPr id="7" name="Content Placeholder 6">
            <a:extLst>
              <a:ext uri="{FF2B5EF4-FFF2-40B4-BE49-F238E27FC236}">
                <a16:creationId xmlns:a16="http://schemas.microsoft.com/office/drawing/2014/main" id="{DC3F6994-D3EB-4A61-9AE6-DE0DB25061B4}"/>
              </a:ext>
            </a:extLst>
          </p:cNvPr>
          <p:cNvPicPr>
            <a:picLocks noGrp="1"/>
          </p:cNvPicPr>
          <p:nvPr>
            <p:ph sz="half" idx="1"/>
          </p:nvPr>
        </p:nvPicPr>
        <p:blipFill>
          <a:blip r:embed="rId2"/>
          <a:stretch>
            <a:fillRect/>
          </a:stretch>
        </p:blipFill>
        <p:spPr>
          <a:xfrm>
            <a:off x="92075" y="1642791"/>
            <a:ext cx="5943600" cy="4121692"/>
          </a:xfrm>
          <a:prstGeom prst="rect">
            <a:avLst/>
          </a:prstGeom>
        </p:spPr>
      </p:pic>
      <p:sp>
        <p:nvSpPr>
          <p:cNvPr id="3" name="Footer Placeholder 2">
            <a:extLst>
              <a:ext uri="{FF2B5EF4-FFF2-40B4-BE49-F238E27FC236}">
                <a16:creationId xmlns:a16="http://schemas.microsoft.com/office/drawing/2014/main" id="{172121EF-3AED-4134-AE3E-4E1B97994A8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FB612C3-B4A0-4F18-84DC-4B5FD544EC22}"/>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2443768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0947B3-DBD6-4931-B261-94E92E8BE5F2}"/>
              </a:ext>
            </a:extLst>
          </p:cNvPr>
          <p:cNvSpPr>
            <a:spLocks noGrp="1"/>
          </p:cNvSpPr>
          <p:nvPr>
            <p:ph idx="1"/>
          </p:nvPr>
        </p:nvSpPr>
        <p:spPr/>
        <p:txBody>
          <a:bodyPr>
            <a:normAutofit/>
          </a:bodyPr>
          <a:lstStyle/>
          <a:p>
            <a:r>
              <a:rPr lang="en-US" dirty="0"/>
              <a:t>Portable cameras using digital imaging technology and flash memory cards </a:t>
            </a:r>
            <a:r>
              <a:rPr lang="en-US"/>
              <a:t>for storage</a:t>
            </a:r>
            <a:endParaRPr lang="en-US" dirty="0"/>
          </a:p>
          <a:p>
            <a:r>
              <a:rPr lang="en-US" dirty="0"/>
              <a:t>Transferring images to PC</a:t>
            </a:r>
          </a:p>
          <a:p>
            <a:pPr lvl="1"/>
            <a:r>
              <a:rPr lang="en-US" dirty="0"/>
              <a:t>Connect the camera to a USB port</a:t>
            </a:r>
          </a:p>
          <a:p>
            <a:pPr lvl="1"/>
            <a:r>
              <a:rPr lang="en-US" dirty="0"/>
              <a:t>Use a memory card slot</a:t>
            </a:r>
          </a:p>
          <a:p>
            <a:pPr lvl="1"/>
            <a:r>
              <a:rPr lang="en-US" dirty="0"/>
              <a:t>Use Wi-Fi</a:t>
            </a:r>
          </a:p>
        </p:txBody>
      </p:sp>
      <p:sp>
        <p:nvSpPr>
          <p:cNvPr id="3" name="Title 2">
            <a:extLst>
              <a:ext uri="{FF2B5EF4-FFF2-40B4-BE49-F238E27FC236}">
                <a16:creationId xmlns:a16="http://schemas.microsoft.com/office/drawing/2014/main" id="{73E54AD2-0B85-4877-9262-5D92DB7C7221}"/>
              </a:ext>
            </a:extLst>
          </p:cNvPr>
          <p:cNvSpPr>
            <a:spLocks noGrp="1"/>
          </p:cNvSpPr>
          <p:nvPr>
            <p:ph type="title"/>
          </p:nvPr>
        </p:nvSpPr>
        <p:spPr/>
        <p:txBody>
          <a:bodyPr/>
          <a:lstStyle/>
          <a:p>
            <a:r>
              <a:rPr lang="en-US" dirty="0"/>
              <a:t>Digital Cameras</a:t>
            </a:r>
          </a:p>
        </p:txBody>
      </p:sp>
      <p:sp>
        <p:nvSpPr>
          <p:cNvPr id="4" name="Footer Placeholder 3">
            <a:extLst>
              <a:ext uri="{FF2B5EF4-FFF2-40B4-BE49-F238E27FC236}">
                <a16:creationId xmlns:a16="http://schemas.microsoft.com/office/drawing/2014/main" id="{6075E9D3-9EDB-4FCC-B5A7-7E61CB6233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6A5C2B7-7D19-4A4A-815B-7E1651431A27}"/>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1314275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638446-8EDB-4C73-B3A3-2CE2E1D061CB}"/>
              </a:ext>
            </a:extLst>
          </p:cNvPr>
          <p:cNvSpPr>
            <a:spLocks noGrp="1"/>
          </p:cNvSpPr>
          <p:nvPr>
            <p:ph idx="1"/>
          </p:nvPr>
        </p:nvSpPr>
        <p:spPr/>
        <p:txBody>
          <a:bodyPr>
            <a:normAutofit fontScale="475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F462AD9B-3708-4C55-955D-A3CA9BEB028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2FF881-EE64-44F2-96D4-3CBB1B74F50E}"/>
              </a:ext>
            </a:extLst>
          </p:cNvPr>
          <p:cNvSpPr>
            <a:spLocks noGrp="1"/>
          </p:cNvSpPr>
          <p:nvPr>
            <p:ph type="sldNum" sz="quarter" idx="4"/>
          </p:nvPr>
        </p:nvSpPr>
        <p:spPr/>
        <p:txBody>
          <a:bodyPr/>
          <a:lstStyle/>
          <a:p>
            <a:fld id="{5356F478-C559-429F-9426-6D8D07B5A7AD}" type="slidenum">
              <a:rPr lang="en-US" smtClean="0"/>
              <a:pPr/>
              <a:t>22</a:t>
            </a:fld>
            <a:endParaRPr lang="en-US" dirty="0"/>
          </a:p>
        </p:txBody>
      </p:sp>
    </p:spTree>
    <p:extLst>
      <p:ext uri="{BB962C8B-B14F-4D97-AF65-F5344CB8AC3E}">
        <p14:creationId xmlns:p14="http://schemas.microsoft.com/office/powerpoint/2010/main" val="2286170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AE29C6-D89D-44A6-8890-103E4817C7CB}"/>
              </a:ext>
            </a:extLst>
          </p:cNvPr>
          <p:cNvSpPr>
            <a:spLocks noGrp="1"/>
          </p:cNvSpPr>
          <p:nvPr>
            <p:ph idx="1"/>
          </p:nvPr>
        </p:nvSpPr>
        <p:spPr/>
        <p:txBody>
          <a:bodyPr/>
          <a:lstStyle/>
          <a:p>
            <a:r>
              <a:rPr lang="en-US" dirty="0"/>
              <a:t>Lab 13 / Playing Audio</a:t>
            </a:r>
          </a:p>
          <a:p>
            <a:r>
              <a:rPr lang="en-US" dirty="0"/>
              <a:t>Lab 14 / Using a Printer</a:t>
            </a:r>
          </a:p>
        </p:txBody>
      </p:sp>
      <p:sp>
        <p:nvSpPr>
          <p:cNvPr id="3" name="Footer Placeholder 2">
            <a:extLst>
              <a:ext uri="{FF2B5EF4-FFF2-40B4-BE49-F238E27FC236}">
                <a16:creationId xmlns:a16="http://schemas.microsoft.com/office/drawing/2014/main" id="{E6880F6C-AA80-4556-893F-F0C336FDD9A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03E2B07-FE86-42E7-A233-76FFCC0FF7AE}"/>
              </a:ext>
            </a:extLst>
          </p:cNvPr>
          <p:cNvSpPr>
            <a:spLocks noGrp="1"/>
          </p:cNvSpPr>
          <p:nvPr>
            <p:ph type="sldNum" sz="quarter" idx="4"/>
          </p:nvPr>
        </p:nvSpPr>
        <p:spPr/>
        <p:txBody>
          <a:bodyPr/>
          <a:lstStyle/>
          <a:p>
            <a:fld id="{5356F478-C559-429F-9426-6D8D07B5A7AD}" type="slidenum">
              <a:rPr lang="en-US" smtClean="0"/>
              <a:pPr/>
              <a:t>23</a:t>
            </a:fld>
            <a:endParaRPr lang="en-US" dirty="0"/>
          </a:p>
        </p:txBody>
      </p:sp>
    </p:spTree>
    <p:extLst>
      <p:ext uri="{BB962C8B-B14F-4D97-AF65-F5344CB8AC3E}">
        <p14:creationId xmlns:p14="http://schemas.microsoft.com/office/powerpoint/2010/main" val="1886997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0FED9-7A44-4AB9-AA7C-E51347A655DB}"/>
              </a:ext>
            </a:extLst>
          </p:cNvPr>
          <p:cNvSpPr>
            <a:spLocks noGrp="1"/>
          </p:cNvSpPr>
          <p:nvPr>
            <p:ph type="title"/>
          </p:nvPr>
        </p:nvSpPr>
        <p:spPr/>
        <p:txBody>
          <a:bodyPr/>
          <a:lstStyle/>
          <a:p>
            <a:r>
              <a:rPr lang="en-US" dirty="0"/>
              <a:t>Installing and Uninstalling Peripherals</a:t>
            </a:r>
          </a:p>
        </p:txBody>
      </p:sp>
      <p:sp>
        <p:nvSpPr>
          <p:cNvPr id="4" name="Content Placeholder 3">
            <a:extLst>
              <a:ext uri="{FF2B5EF4-FFF2-40B4-BE49-F238E27FC236}">
                <a16:creationId xmlns:a16="http://schemas.microsoft.com/office/drawing/2014/main" id="{7E21B5D6-C8C5-48F7-AE57-16BEEF42EB31}"/>
              </a:ext>
            </a:extLst>
          </p:cNvPr>
          <p:cNvSpPr>
            <a:spLocks noGrp="1"/>
          </p:cNvSpPr>
          <p:nvPr>
            <p:ph sz="half" idx="2"/>
          </p:nvPr>
        </p:nvSpPr>
        <p:spPr/>
        <p:txBody>
          <a:bodyPr>
            <a:normAutofit fontScale="85000" lnSpcReduction="20000"/>
          </a:bodyPr>
          <a:lstStyle/>
          <a:p>
            <a:r>
              <a:rPr lang="en-US" dirty="0"/>
              <a:t>Plug-and-Play installation</a:t>
            </a:r>
          </a:p>
          <a:p>
            <a:pPr lvl="1"/>
            <a:r>
              <a:rPr lang="en-US" dirty="0"/>
              <a:t>Windows locates and installs a device driver automatically on connection</a:t>
            </a:r>
          </a:p>
          <a:p>
            <a:pPr lvl="1"/>
            <a:r>
              <a:rPr lang="en-US" dirty="0"/>
              <a:t>Hot-swappable devices do not require a system restart to connect or disconnect</a:t>
            </a:r>
          </a:p>
          <a:p>
            <a:r>
              <a:rPr lang="en-US" dirty="0"/>
              <a:t>Manual driver installation</a:t>
            </a:r>
          </a:p>
          <a:p>
            <a:pPr lvl="1"/>
            <a:r>
              <a:rPr lang="en-US" dirty="0"/>
              <a:t>Locate driver setup program from vendor’s website and run it</a:t>
            </a:r>
          </a:p>
        </p:txBody>
      </p:sp>
      <p:pic>
        <p:nvPicPr>
          <p:cNvPr id="7" name="Content Placeholder 6" descr="Installing device drive notification - when you connect a new device, Windows automatically locates and installs a driver (you may need to authorize the installation)">
            <a:extLst>
              <a:ext uri="{FF2B5EF4-FFF2-40B4-BE49-F238E27FC236}">
                <a16:creationId xmlns:a16="http://schemas.microsoft.com/office/drawing/2014/main" id="{DA138BA9-81E2-41FA-97D3-9C5D2B1641BA}"/>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068459"/>
            <a:ext cx="5943600" cy="3270357"/>
          </a:xfrm>
          <a:prstGeom prst="rect">
            <a:avLst/>
          </a:prstGeom>
          <a:noFill/>
          <a:ln>
            <a:noFill/>
          </a:ln>
        </p:spPr>
      </p:pic>
      <p:sp>
        <p:nvSpPr>
          <p:cNvPr id="3" name="Footer Placeholder 2">
            <a:extLst>
              <a:ext uri="{FF2B5EF4-FFF2-40B4-BE49-F238E27FC236}">
                <a16:creationId xmlns:a16="http://schemas.microsoft.com/office/drawing/2014/main" id="{62969AB3-B543-43A5-8BD2-E883240BF89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7EEC4C4-1BF8-4F31-B8F9-1D2AF48784A6}"/>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89792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F31A9-B3C7-4DE0-ACC6-EBD0C0A1A69E}"/>
              </a:ext>
            </a:extLst>
          </p:cNvPr>
          <p:cNvSpPr>
            <a:spLocks noGrp="1"/>
          </p:cNvSpPr>
          <p:nvPr>
            <p:ph type="title"/>
          </p:nvPr>
        </p:nvSpPr>
        <p:spPr/>
        <p:txBody>
          <a:bodyPr/>
          <a:lstStyle/>
          <a:p>
            <a:r>
              <a:rPr lang="en-US" dirty="0"/>
              <a:t>Devices and Printers</a:t>
            </a:r>
          </a:p>
        </p:txBody>
      </p:sp>
      <p:sp>
        <p:nvSpPr>
          <p:cNvPr id="3" name="Content Placeholder 2">
            <a:extLst>
              <a:ext uri="{FF2B5EF4-FFF2-40B4-BE49-F238E27FC236}">
                <a16:creationId xmlns:a16="http://schemas.microsoft.com/office/drawing/2014/main" id="{1640D9DB-72E6-4EA1-AD88-846F3EB8D473}"/>
              </a:ext>
            </a:extLst>
          </p:cNvPr>
          <p:cNvSpPr>
            <a:spLocks noGrp="1"/>
          </p:cNvSpPr>
          <p:nvPr>
            <p:ph sz="quarter" idx="12"/>
          </p:nvPr>
        </p:nvSpPr>
        <p:spPr/>
        <p:txBody>
          <a:bodyPr>
            <a:normAutofit fontScale="85000" lnSpcReduction="20000"/>
          </a:bodyPr>
          <a:lstStyle/>
          <a:p>
            <a:r>
              <a:rPr lang="en-US" dirty="0"/>
              <a:t>Post-installation configuration</a:t>
            </a:r>
          </a:p>
          <a:p>
            <a:r>
              <a:rPr lang="en-US" dirty="0"/>
              <a:t>Devices and Printers</a:t>
            </a:r>
          </a:p>
          <a:p>
            <a:r>
              <a:rPr lang="en-US" dirty="0"/>
              <a:t>Settings &gt; Devices</a:t>
            </a:r>
          </a:p>
        </p:txBody>
      </p:sp>
      <p:pic>
        <p:nvPicPr>
          <p:cNvPr id="9" name="Content Placeholder 8">
            <a:extLst>
              <a:ext uri="{FF2B5EF4-FFF2-40B4-BE49-F238E27FC236}">
                <a16:creationId xmlns:a16="http://schemas.microsoft.com/office/drawing/2014/main" id="{7ED882A3-7C1A-4AFD-8D5E-52594E7068CF}"/>
              </a:ext>
            </a:extLst>
          </p:cNvPr>
          <p:cNvPicPr>
            <a:picLocks noGrp="1"/>
          </p:cNvPicPr>
          <p:nvPr>
            <p:ph sz="quarter" idx="14"/>
          </p:nvPr>
        </p:nvPicPr>
        <p:blipFill>
          <a:blip r:embed="rId2"/>
          <a:stretch>
            <a:fillRect/>
          </a:stretch>
        </p:blipFill>
        <p:spPr>
          <a:xfrm>
            <a:off x="7406049" y="914400"/>
            <a:ext cx="3383827" cy="2743200"/>
          </a:xfrm>
          <a:prstGeom prst="rect">
            <a:avLst/>
          </a:prstGeom>
        </p:spPr>
      </p:pic>
      <p:pic>
        <p:nvPicPr>
          <p:cNvPr id="10" name="Content Placeholder 9">
            <a:extLst>
              <a:ext uri="{FF2B5EF4-FFF2-40B4-BE49-F238E27FC236}">
                <a16:creationId xmlns:a16="http://schemas.microsoft.com/office/drawing/2014/main" id="{7DF7E8E9-8220-4B5C-A666-2917734369CB}"/>
              </a:ext>
            </a:extLst>
          </p:cNvPr>
          <p:cNvPicPr>
            <a:picLocks noGrp="1"/>
          </p:cNvPicPr>
          <p:nvPr>
            <p:ph sz="quarter" idx="15"/>
          </p:nvPr>
        </p:nvPicPr>
        <p:blipFill rotWithShape="1">
          <a:blip r:embed="rId3"/>
          <a:srcRect b="35946"/>
          <a:stretch/>
        </p:blipFill>
        <p:spPr bwMode="auto">
          <a:xfrm>
            <a:off x="6126163" y="3786013"/>
            <a:ext cx="5943600" cy="2670523"/>
          </a:xfrm>
          <a:prstGeom prst="rect">
            <a:avLst/>
          </a:prstGeom>
          <a:ln>
            <a:noFill/>
          </a:ln>
          <a:extLst>
            <a:ext uri="{53640926-AAD7-44D8-BBD7-CCE9431645EC}">
              <a14:shadowObscured xmlns:a14="http://schemas.microsoft.com/office/drawing/2010/main"/>
            </a:ext>
          </a:extLst>
        </p:spPr>
      </p:pic>
      <p:pic>
        <p:nvPicPr>
          <p:cNvPr id="11" name="Content Placeholder 10" descr="Devices page within the Settings app for Windows 10 (1803). Screenshot used with permission from Microsoft.">
            <a:extLst>
              <a:ext uri="{FF2B5EF4-FFF2-40B4-BE49-F238E27FC236}">
                <a16:creationId xmlns:a16="http://schemas.microsoft.com/office/drawing/2014/main" id="{1976EADD-5F08-4EEF-AD8D-4B0F81068808}"/>
              </a:ext>
            </a:extLst>
          </p:cNvPr>
          <p:cNvPicPr>
            <a:picLocks noGrp="1"/>
          </p:cNvPicPr>
          <p:nvPr>
            <p:ph sz="quarter" idx="13"/>
          </p:nvPr>
        </p:nvPicPr>
        <p:blipFill>
          <a:blip r:embed="rId4">
            <a:extLst>
              <a:ext uri="{28A0092B-C50C-407E-A947-70E740481C1C}">
                <a14:useLocalDpi xmlns:a14="http://schemas.microsoft.com/office/drawing/2010/main" val="0"/>
              </a:ext>
            </a:extLst>
          </a:blip>
          <a:srcRect/>
          <a:stretch>
            <a:fillRect/>
          </a:stretch>
        </p:blipFill>
        <p:spPr bwMode="auto">
          <a:xfrm>
            <a:off x="1821017" y="3749675"/>
            <a:ext cx="2485715" cy="2743200"/>
          </a:xfrm>
          <a:prstGeom prst="rect">
            <a:avLst/>
          </a:prstGeom>
          <a:noFill/>
          <a:ln>
            <a:noFill/>
          </a:ln>
        </p:spPr>
      </p:pic>
      <p:sp>
        <p:nvSpPr>
          <p:cNvPr id="4" name="Footer Placeholder 3">
            <a:extLst>
              <a:ext uri="{FF2B5EF4-FFF2-40B4-BE49-F238E27FC236}">
                <a16:creationId xmlns:a16="http://schemas.microsoft.com/office/drawing/2014/main" id="{7AD50BEA-0E7B-41A2-A622-B24F8A1ADC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F05C4D6-59F4-4239-9921-5976ABD554B4}"/>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170957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ABC44-D91C-448F-B62C-EC6C9347C4FF}"/>
              </a:ext>
            </a:extLst>
          </p:cNvPr>
          <p:cNvSpPr>
            <a:spLocks noGrp="1"/>
          </p:cNvSpPr>
          <p:nvPr>
            <p:ph type="title"/>
          </p:nvPr>
        </p:nvSpPr>
        <p:spPr/>
        <p:txBody>
          <a:bodyPr/>
          <a:lstStyle/>
          <a:p>
            <a:r>
              <a:rPr lang="en-US" dirty="0"/>
              <a:t>Removing and Uninstalling Devices</a:t>
            </a:r>
          </a:p>
        </p:txBody>
      </p:sp>
      <p:sp>
        <p:nvSpPr>
          <p:cNvPr id="4" name="Content Placeholder 3">
            <a:extLst>
              <a:ext uri="{FF2B5EF4-FFF2-40B4-BE49-F238E27FC236}">
                <a16:creationId xmlns:a16="http://schemas.microsoft.com/office/drawing/2014/main" id="{6E69281D-C1A0-4CB9-B49F-8B38E9DDED11}"/>
              </a:ext>
            </a:extLst>
          </p:cNvPr>
          <p:cNvSpPr>
            <a:spLocks noGrp="1"/>
          </p:cNvSpPr>
          <p:nvPr>
            <p:ph sz="half" idx="2"/>
          </p:nvPr>
        </p:nvSpPr>
        <p:spPr/>
        <p:txBody>
          <a:bodyPr/>
          <a:lstStyle/>
          <a:p>
            <a:r>
              <a:rPr lang="en-US" dirty="0"/>
              <a:t>Device Manager</a:t>
            </a:r>
          </a:p>
          <a:p>
            <a:r>
              <a:rPr lang="en-US" dirty="0"/>
              <a:t>Completely uninstall driver</a:t>
            </a:r>
          </a:p>
          <a:p>
            <a:r>
              <a:rPr lang="en-US" dirty="0"/>
              <a:t>Check device properties</a:t>
            </a:r>
          </a:p>
          <a:p>
            <a:r>
              <a:rPr lang="en-US" dirty="0"/>
              <a:t>Scan for undetected devices</a:t>
            </a:r>
          </a:p>
        </p:txBody>
      </p:sp>
      <p:pic>
        <p:nvPicPr>
          <p:cNvPr id="7" name="Content Placeholder 6" descr="Uninstalling a keyboard using Device Manager. Screenshot used with permission from Microsoft.">
            <a:extLst>
              <a:ext uri="{FF2B5EF4-FFF2-40B4-BE49-F238E27FC236}">
                <a16:creationId xmlns:a16="http://schemas.microsoft.com/office/drawing/2014/main" id="{2E5593E4-FB43-4E40-8366-577D0FE999A8}"/>
              </a:ext>
            </a:extLst>
          </p:cNvPr>
          <p:cNvPicPr>
            <a:picLocks noGrp="1"/>
          </p:cNvPicPr>
          <p:nvPr>
            <p:ph sz="half" idx="1"/>
          </p:nvPr>
        </p:nvPicPr>
        <p:blipFill>
          <a:blip r:embed="rId2"/>
          <a:stretch>
            <a:fillRect/>
          </a:stretch>
        </p:blipFill>
        <p:spPr>
          <a:xfrm>
            <a:off x="706599" y="914400"/>
            <a:ext cx="4714551" cy="5578475"/>
          </a:xfrm>
          <a:prstGeom prst="rect">
            <a:avLst/>
          </a:prstGeom>
        </p:spPr>
      </p:pic>
      <p:sp>
        <p:nvSpPr>
          <p:cNvPr id="3" name="Footer Placeholder 2">
            <a:extLst>
              <a:ext uri="{FF2B5EF4-FFF2-40B4-BE49-F238E27FC236}">
                <a16:creationId xmlns:a16="http://schemas.microsoft.com/office/drawing/2014/main" id="{70E76EA5-0B18-4106-8AD9-CE42057869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073232A-31BF-4CF9-AEC4-3C61682BA4A4}"/>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532547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ED0B0E-0FD5-4C72-B6EA-5866704C6773}"/>
              </a:ext>
            </a:extLst>
          </p:cNvPr>
          <p:cNvSpPr>
            <a:spLocks noGrp="1"/>
          </p:cNvSpPr>
          <p:nvPr>
            <p:ph type="title"/>
          </p:nvPr>
        </p:nvSpPr>
        <p:spPr/>
        <p:txBody>
          <a:bodyPr/>
          <a:lstStyle/>
          <a:p>
            <a:r>
              <a:rPr lang="en-US" dirty="0"/>
              <a:t>IP-based Peripherals and Web Configuration</a:t>
            </a:r>
          </a:p>
        </p:txBody>
      </p:sp>
      <p:pic>
        <p:nvPicPr>
          <p:cNvPr id="6" name="Content Placeholder 5" descr="Using a web configuration page to manage a Wi-Fi access point. The configuration page is accessed via the IP address 192.168.1.252.">
            <a:extLst>
              <a:ext uri="{FF2B5EF4-FFF2-40B4-BE49-F238E27FC236}">
                <a16:creationId xmlns:a16="http://schemas.microsoft.com/office/drawing/2014/main" id="{9D63E888-A491-4E2B-BA42-688302FED2FE}"/>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a:stretch/>
        </p:blipFill>
        <p:spPr bwMode="auto">
          <a:xfrm>
            <a:off x="1414252" y="1111258"/>
            <a:ext cx="9333333" cy="5184758"/>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DB7F991-4D99-4D0E-8FCB-23077339EF2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8367186-2350-4918-8647-3DB6A0A61081}"/>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164869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ECA4-FD5B-4AB0-8AB4-5D07CB4038B7}"/>
              </a:ext>
            </a:extLst>
          </p:cNvPr>
          <p:cNvSpPr>
            <a:spLocks noGrp="1"/>
          </p:cNvSpPr>
          <p:nvPr>
            <p:ph type="title"/>
          </p:nvPr>
        </p:nvSpPr>
        <p:spPr/>
        <p:txBody>
          <a:bodyPr/>
          <a:lstStyle/>
          <a:p>
            <a:r>
              <a:rPr lang="en-US" dirty="0"/>
              <a:t>Display Devices</a:t>
            </a:r>
          </a:p>
        </p:txBody>
      </p:sp>
      <p:sp>
        <p:nvSpPr>
          <p:cNvPr id="3" name="Content Placeholder 2">
            <a:extLst>
              <a:ext uri="{FF2B5EF4-FFF2-40B4-BE49-F238E27FC236}">
                <a16:creationId xmlns:a16="http://schemas.microsoft.com/office/drawing/2014/main" id="{6887D348-416B-4220-BF45-45708F88E0CB}"/>
              </a:ext>
            </a:extLst>
          </p:cNvPr>
          <p:cNvSpPr>
            <a:spLocks noGrp="1"/>
          </p:cNvSpPr>
          <p:nvPr>
            <p:ph sz="half" idx="1"/>
          </p:nvPr>
        </p:nvSpPr>
        <p:spPr/>
        <p:txBody>
          <a:bodyPr>
            <a:normAutofit fontScale="85000" lnSpcReduction="20000"/>
          </a:bodyPr>
          <a:lstStyle/>
          <a:p>
            <a:r>
              <a:rPr lang="en-US" dirty="0"/>
              <a:t>Flat-screen displays</a:t>
            </a:r>
          </a:p>
          <a:p>
            <a:pPr lvl="1"/>
            <a:r>
              <a:rPr lang="en-US" dirty="0"/>
              <a:t>Replaced analog Cathode Ray Tube (CRT) monitors</a:t>
            </a:r>
          </a:p>
          <a:p>
            <a:pPr lvl="1"/>
            <a:r>
              <a:rPr lang="en-US" dirty="0"/>
              <a:t>Liquid Crystal Display (LCD)/TFT (Thin Film Transistor)</a:t>
            </a:r>
          </a:p>
          <a:p>
            <a:pPr lvl="1"/>
            <a:r>
              <a:rPr lang="en-US" dirty="0"/>
              <a:t>Digital signal drives color value of each pixel</a:t>
            </a:r>
          </a:p>
          <a:p>
            <a:pPr lvl="1"/>
            <a:r>
              <a:rPr lang="en-US" dirty="0"/>
              <a:t>Vendors—Viewsonic, Iiyama, Sony, Panasonic, Toshiba, LG, Acer, Sanyo, Mitsubishi</a:t>
            </a:r>
          </a:p>
          <a:p>
            <a:r>
              <a:rPr lang="en-US" dirty="0"/>
              <a:t>Touchscreens</a:t>
            </a:r>
          </a:p>
        </p:txBody>
      </p:sp>
      <p:pic>
        <p:nvPicPr>
          <p:cNvPr id="7" name="Content Placeholder 6" descr="Desktop computer with TFT display. Image © 123rf.com.">
            <a:extLst>
              <a:ext uri="{FF2B5EF4-FFF2-40B4-BE49-F238E27FC236}">
                <a16:creationId xmlns:a16="http://schemas.microsoft.com/office/drawing/2014/main" id="{C31473B2-9F89-41C3-B7AF-894ACDCBDF79}"/>
              </a:ext>
            </a:extLst>
          </p:cNvPr>
          <p:cNvPicPr>
            <a:picLocks noGrp="1"/>
          </p:cNvPicPr>
          <p:nvPr>
            <p:ph sz="half" idx="2"/>
          </p:nvPr>
        </p:nvPicPr>
        <p:blipFill rotWithShape="1">
          <a:blip r:embed="rId2">
            <a:clrChange>
              <a:clrFrom>
                <a:srgbClr val="FFFFFF"/>
              </a:clrFrom>
              <a:clrTo>
                <a:srgbClr val="FFFFFF">
                  <a:alpha val="0"/>
                </a:srgbClr>
              </a:clrTo>
            </a:clrChange>
          </a:blip>
          <a:srcRect l="10513" r="10318"/>
          <a:stretch/>
        </p:blipFill>
        <p:spPr bwMode="auto">
          <a:xfrm>
            <a:off x="6618813" y="914400"/>
            <a:ext cx="4955124" cy="5578475"/>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D93432E-26A0-44E9-8BB1-2CE3466FC3F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3FCF8DD-1AEF-4613-9F0D-5A28B192A4AF}"/>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3187844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C752E-C52C-4A0D-B12E-B20ECED87712}"/>
              </a:ext>
            </a:extLst>
          </p:cNvPr>
          <p:cNvSpPr>
            <a:spLocks noGrp="1"/>
          </p:cNvSpPr>
          <p:nvPr>
            <p:ph type="title"/>
          </p:nvPr>
        </p:nvSpPr>
        <p:spPr/>
        <p:txBody>
          <a:bodyPr/>
          <a:lstStyle/>
          <a:p>
            <a:r>
              <a:rPr lang="en-US" dirty="0"/>
              <a:t>Digital Projectors</a:t>
            </a:r>
          </a:p>
        </p:txBody>
      </p:sp>
      <p:sp>
        <p:nvSpPr>
          <p:cNvPr id="4" name="Content Placeholder 3">
            <a:extLst>
              <a:ext uri="{FF2B5EF4-FFF2-40B4-BE49-F238E27FC236}">
                <a16:creationId xmlns:a16="http://schemas.microsoft.com/office/drawing/2014/main" id="{513E496F-5C9F-4A86-AB9A-0C59B4B9F705}"/>
              </a:ext>
            </a:extLst>
          </p:cNvPr>
          <p:cNvSpPr>
            <a:spLocks noGrp="1"/>
          </p:cNvSpPr>
          <p:nvPr>
            <p:ph sz="half" idx="2"/>
          </p:nvPr>
        </p:nvSpPr>
        <p:spPr/>
        <p:txBody>
          <a:bodyPr/>
          <a:lstStyle/>
          <a:p>
            <a:r>
              <a:rPr lang="en-US" dirty="0"/>
              <a:t>Presentation device to display image to an external screen or surface</a:t>
            </a:r>
          </a:p>
          <a:p>
            <a:r>
              <a:rPr lang="en-US" dirty="0"/>
              <a:t>Use same graphics interfaces as monitors</a:t>
            </a:r>
          </a:p>
        </p:txBody>
      </p:sp>
      <p:pic>
        <p:nvPicPr>
          <p:cNvPr id="7" name="Content Placeholder 6" descr="DLP projector. Image © 123rf.com.">
            <a:extLst>
              <a:ext uri="{FF2B5EF4-FFF2-40B4-BE49-F238E27FC236}">
                <a16:creationId xmlns:a16="http://schemas.microsoft.com/office/drawing/2014/main" id="{9F61AB1F-D298-4029-AB68-65B4B79511F6}"/>
              </a:ext>
            </a:extLst>
          </p:cNvPr>
          <p:cNvPicPr>
            <a:picLocks noGrp="1"/>
          </p:cNvPicPr>
          <p:nvPr>
            <p:ph sz="half" idx="1"/>
          </p:nvPr>
        </p:nvPicPr>
        <p:blipFill rotWithShape="1">
          <a:blip r:embed="rId2">
            <a:clrChange>
              <a:clrFrom>
                <a:srgbClr val="FFFFFF"/>
              </a:clrFrom>
              <a:clrTo>
                <a:srgbClr val="FFFFFF">
                  <a:alpha val="0"/>
                </a:srgbClr>
              </a:clrTo>
            </a:clrChange>
          </a:blip>
          <a:srcRect l="16860" r="15486"/>
          <a:stretch/>
        </p:blipFill>
        <p:spPr bwMode="auto">
          <a:xfrm>
            <a:off x="92075" y="1433899"/>
            <a:ext cx="5943600" cy="4539477"/>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0C0CDD16-D98F-4F69-99A4-3B959BF78E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A356352-3F21-4EC9-8CA4-67E461DB9E4D}"/>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2489896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3FA582-C228-4F60-8F96-1222D3F9E7D7}"/>
              </a:ext>
            </a:extLst>
          </p:cNvPr>
          <p:cNvSpPr>
            <a:spLocks noGrp="1"/>
          </p:cNvSpPr>
          <p:nvPr>
            <p:ph type="title"/>
          </p:nvPr>
        </p:nvSpPr>
        <p:spPr/>
        <p:txBody>
          <a:bodyPr/>
          <a:lstStyle/>
          <a:p>
            <a:r>
              <a:rPr lang="en-US" dirty="0"/>
              <a:t>Display Settings</a:t>
            </a:r>
          </a:p>
        </p:txBody>
      </p:sp>
      <p:pic>
        <p:nvPicPr>
          <p:cNvPr id="6" name="Content Placeholder 5" descr="Personalization in Windows 10 settings app. Screenshot used with permission from Microsoft.">
            <a:extLst>
              <a:ext uri="{FF2B5EF4-FFF2-40B4-BE49-F238E27FC236}">
                <a16:creationId xmlns:a16="http://schemas.microsoft.com/office/drawing/2014/main" id="{0B5FE260-B645-49E4-97CC-6A7DCDCC606B}"/>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0A2B951A-ADE7-4299-A026-DA1C5B731CF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A2B375F-B950-4D1A-9886-21B80E310D56}"/>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592691565"/>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CE6F92-100D-4D19-A0E6-9FAB10882386}">
  <ds:schemaRefs>
    <ds:schemaRef ds:uri="http://purl.org/dc/dcmitype/"/>
    <ds:schemaRef ds:uri="http://www.w3.org/XML/1998/namespace"/>
    <ds:schemaRef ds:uri="http://purl.org/dc/elements/1.1/"/>
    <ds:schemaRef ds:uri="315eb565-7267-4a95-9087-2f433ded3c8b"/>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95a46270-66ec-4bdf-aabc-d78887d51418"/>
    <ds:schemaRef ds:uri="http://purl.org/dc/terms/"/>
  </ds:schemaRefs>
</ds:datastoreItem>
</file>

<file path=customXml/itemProps2.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1544</TotalTime>
  <Words>730</Words>
  <Application>Microsoft Office PowerPoint</Application>
  <PresentationFormat>Widescreen</PresentationFormat>
  <Paragraphs>156</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Calibri Light</vt:lpstr>
      <vt:lpstr>Courier New</vt:lpstr>
      <vt:lpstr>Times New Roman</vt:lpstr>
      <vt:lpstr>Verdana</vt:lpstr>
      <vt:lpstr>gtsslides-white</vt:lpstr>
      <vt:lpstr>CompTIA IT Fundamentals+ (Exam FC0‑U61)</vt:lpstr>
      <vt:lpstr>PowerPoint Presentation</vt:lpstr>
      <vt:lpstr>Installing and Uninstalling Peripherals</vt:lpstr>
      <vt:lpstr>Devices and Printers</vt:lpstr>
      <vt:lpstr>Removing and Uninstalling Devices</vt:lpstr>
      <vt:lpstr>IP-based Peripherals and Web Configuration</vt:lpstr>
      <vt:lpstr>Display Devices</vt:lpstr>
      <vt:lpstr>Digital Projectors</vt:lpstr>
      <vt:lpstr>Display Settings</vt:lpstr>
      <vt:lpstr>Screen Resolution</vt:lpstr>
      <vt:lpstr>Installing and Configuring Dual Monitors</vt:lpstr>
      <vt:lpstr>Configuring a Touchscreen</vt:lpstr>
      <vt:lpstr>Multimedia Ports and Devices</vt:lpstr>
      <vt:lpstr>Audio Settings</vt:lpstr>
      <vt:lpstr>Webcams</vt:lpstr>
      <vt:lpstr>Printer Types</vt:lpstr>
      <vt:lpstr>Installing and Configuring a Printer</vt:lpstr>
      <vt:lpstr>Printer Properties and Preferences</vt:lpstr>
      <vt:lpstr>Types of Scanners</vt:lpstr>
      <vt:lpstr>Scanning a Document</vt:lpstr>
      <vt:lpstr>Digital Cameras</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2018-08-27T18:51:28Z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